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8" r:id="rId2"/>
  </p:sldIdLst>
  <p:sldSz cx="7772400" cy="100584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602456"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1pPr>
    <a:lvl2pPr marL="0" marR="0" indent="228600" algn="ctr" defTabSz="602456"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2pPr>
    <a:lvl3pPr marL="0" marR="0" indent="457200" algn="ctr" defTabSz="602456"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3pPr>
    <a:lvl4pPr marL="0" marR="0" indent="685800" algn="ctr" defTabSz="602456"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4pPr>
    <a:lvl5pPr marL="0" marR="0" indent="914400" algn="ctr" defTabSz="602456"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5pPr>
    <a:lvl6pPr marL="0" marR="0" indent="1143000" algn="ctr" defTabSz="602456"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6pPr>
    <a:lvl7pPr marL="0" marR="0" indent="1371600" algn="ctr" defTabSz="602456"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7pPr>
    <a:lvl8pPr marL="0" marR="0" indent="1600200" algn="ctr" defTabSz="602456"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8pPr>
    <a:lvl9pPr marL="0" marR="0" indent="1828800" algn="ctr" defTabSz="602456"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a:ea typeface="Helvetica"/>
          <a:cs typeface="Helvetica"/>
        </a:font>
        <a:srgbClr val="FFFFFF"/>
      </a:tcTxStyle>
      <a:tcStyle>
        <a:tcBdr>
          <a:left>
            <a:ln w="12700" cap="flat">
              <a:noFill/>
              <a:miter lim="400000"/>
            </a:ln>
          </a:left>
          <a:right>
            <a:ln w="3175" cap="flat">
              <a:noFill/>
              <a:miter lim="400000"/>
            </a:ln>
          </a:right>
          <a:top>
            <a:ln w="12700" cap="flat">
              <a:noFill/>
              <a:miter lim="400000"/>
            </a:ln>
          </a:top>
          <a:bottom>
            <a:ln w="12700" cap="flat">
              <a:noFill/>
              <a:miter lim="400000"/>
            </a:ln>
          </a:bottom>
          <a:insideH>
            <a:ln w="12700" cap="flat">
              <a:noFill/>
              <a:miter lim="400000"/>
            </a:ln>
          </a:insideH>
          <a:insideV>
            <a:ln w="3175" cap="flat">
              <a:noFill/>
              <a:miter lim="400000"/>
            </a:ln>
          </a:insideV>
        </a:tcBdr>
        <a:fill>
          <a:solidFill>
            <a:srgbClr val="398CCE"/>
          </a:solidFill>
        </a:fill>
      </a:tcStyle>
    </a:firstCol>
    <a:lastRow>
      <a:tcTxStyle b="off" i="off">
        <a:fontRef idx="minor">
          <a:srgbClr val="000000"/>
        </a:fontRef>
        <a:srgbClr val="000000"/>
      </a:tcTxStyle>
      <a:tcStyle>
        <a:tcBdr>
          <a:left>
            <a:ln w="12700" cap="flat">
              <a:noFill/>
              <a:miter lim="400000"/>
            </a:ln>
          </a:left>
          <a:right>
            <a:ln w="12700" cap="flat">
              <a:noFill/>
              <a:miter lim="400000"/>
            </a:ln>
          </a:right>
          <a:top>
            <a:ln w="3175" cap="flat">
              <a:solidFill>
                <a:srgbClr val="3797C6"/>
              </a:solidFill>
              <a:prstDash val="solid"/>
              <a:miter lim="400000"/>
            </a:ln>
          </a:top>
          <a:bottom>
            <a:ln w="12700" cap="flat">
              <a:noFill/>
              <a:miter lim="400000"/>
            </a:ln>
          </a:bottom>
          <a:insideH>
            <a:ln w="3175" cap="flat">
              <a:noFill/>
              <a:miter lim="400000"/>
            </a:ln>
          </a:insideH>
          <a:insideV>
            <a:ln w="12700" cap="flat">
              <a:noFill/>
              <a:miter lim="400000"/>
            </a:ln>
          </a:insideV>
        </a:tcBdr>
        <a:fill>
          <a:solidFill>
            <a:srgbClr val="FFFFFF"/>
          </a:solidFill>
        </a:fill>
      </a:tcStyle>
    </a:lastRow>
    <a:firstRow>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3175" cap="flat">
              <a:noFill/>
              <a:miter lim="400000"/>
            </a:ln>
          </a:bottom>
          <a:insideH>
            <a:ln w="3175" cap="flat">
              <a:noFill/>
              <a:miter lim="400000"/>
            </a:ln>
          </a:insideH>
          <a:insideV>
            <a:ln w="12700" cap="flat">
              <a:noFill/>
              <a:miter lim="400000"/>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3175" cap="flat">
              <a:solidFill>
                <a:srgbClr val="B8B8B8"/>
              </a:solidFill>
              <a:prstDash val="solid"/>
              <a:miter lim="400000"/>
            </a:ln>
          </a:left>
          <a:right>
            <a:ln w="3175" cap="flat">
              <a:solidFill>
                <a:srgbClr val="B8B8B8"/>
              </a:solidFill>
              <a:prstDash val="solid"/>
              <a:miter lim="400000"/>
            </a:ln>
          </a:right>
          <a:top>
            <a:ln w="3175" cap="flat">
              <a:solidFill>
                <a:srgbClr val="B8B8B8"/>
              </a:solidFill>
              <a:prstDash val="solid"/>
              <a:miter lim="400000"/>
            </a:ln>
          </a:top>
          <a:bottom>
            <a:ln w="3175" cap="flat">
              <a:solidFill>
                <a:srgbClr val="B8B8B8"/>
              </a:solidFill>
              <a:prstDash val="solid"/>
              <a:miter lim="400000"/>
            </a:ln>
          </a:bottom>
          <a:insideH>
            <a:ln w="3175" cap="flat">
              <a:solidFill>
                <a:srgbClr val="B8B8B8"/>
              </a:solidFill>
              <a:prstDash val="solid"/>
              <a:miter lim="400000"/>
            </a:ln>
          </a:insideH>
          <a:insideV>
            <a:ln w="3175"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n" i="off">
        <a:font>
          <a:latin typeface="Helvetica"/>
          <a:ea typeface="Helvetica"/>
          <a:cs typeface="Helvetica"/>
        </a:font>
        <a:srgbClr val="FFFFFF"/>
      </a:tcTxStyle>
      <a:tcStyle>
        <a:tcBdr>
          <a:left>
            <a:ln w="3175" cap="flat">
              <a:solidFill>
                <a:srgbClr val="606060"/>
              </a:solidFill>
              <a:prstDash val="solid"/>
              <a:miter lim="400000"/>
            </a:ln>
          </a:left>
          <a:right>
            <a:ln w="3175" cap="flat">
              <a:solidFill>
                <a:srgbClr val="606060"/>
              </a:solidFill>
              <a:prstDash val="solid"/>
              <a:miter lim="400000"/>
            </a:ln>
          </a:right>
          <a:top>
            <a:ln w="3175" cap="flat">
              <a:solidFill>
                <a:srgbClr val="606060"/>
              </a:solidFill>
              <a:prstDash val="solid"/>
              <a:miter lim="400000"/>
            </a:ln>
          </a:top>
          <a:bottom>
            <a:ln w="3175" cap="flat">
              <a:solidFill>
                <a:srgbClr val="606060"/>
              </a:solidFill>
              <a:prstDash val="solid"/>
              <a:miter lim="400000"/>
            </a:ln>
          </a:bottom>
          <a:insideH>
            <a:ln w="3175" cap="flat">
              <a:solidFill>
                <a:srgbClr val="606060"/>
              </a:solidFill>
              <a:prstDash val="solid"/>
              <a:miter lim="400000"/>
            </a:ln>
          </a:insideH>
          <a:insideV>
            <a:ln w="3175" cap="flat">
              <a:solidFill>
                <a:srgbClr val="606060"/>
              </a:solidFill>
              <a:prstDash val="solid"/>
              <a:miter lim="400000"/>
            </a:ln>
          </a:insideV>
        </a:tcBdr>
        <a:fill>
          <a:solidFill>
            <a:srgbClr val="5AC831"/>
          </a:solidFill>
        </a:fill>
      </a:tcStyle>
    </a:firstCol>
    <a:lastRow>
      <a:tcTxStyle b="off" i="off">
        <a:fontRef idx="minor">
          <a:srgbClr val="000000"/>
        </a:fontRef>
        <a:srgbClr val="000000"/>
      </a:tcTxStyle>
      <a:tcStyle>
        <a:tcBdr>
          <a:left>
            <a:ln w="3175" cap="flat">
              <a:solidFill>
                <a:srgbClr val="B8B8B8"/>
              </a:solidFill>
              <a:prstDash val="solid"/>
              <a:miter lim="400000"/>
            </a:ln>
          </a:left>
          <a:right>
            <a:ln w="3175" cap="flat">
              <a:solidFill>
                <a:srgbClr val="B8B8B8"/>
              </a:solidFill>
              <a:prstDash val="solid"/>
              <a:miter lim="400000"/>
            </a:ln>
          </a:right>
          <a:top>
            <a:ln w="12700" cap="flat">
              <a:solidFill>
                <a:srgbClr val="606060"/>
              </a:solidFill>
              <a:prstDash val="solid"/>
              <a:miter lim="400000"/>
            </a:ln>
          </a:top>
          <a:bottom>
            <a:ln w="3175" cap="flat">
              <a:solidFill>
                <a:srgbClr val="606060"/>
              </a:solidFill>
              <a:prstDash val="solid"/>
              <a:miter lim="400000"/>
            </a:ln>
          </a:bottom>
          <a:insideH>
            <a:ln w="3175" cap="flat">
              <a:solidFill>
                <a:srgbClr val="B8B8B8"/>
              </a:solidFill>
              <a:prstDash val="solid"/>
              <a:miter lim="400000"/>
            </a:ln>
          </a:insideH>
          <a:insideV>
            <a:ln w="3175" cap="flat">
              <a:solidFill>
                <a:srgbClr val="B8B8B8"/>
              </a:solidFill>
              <a:prstDash val="solid"/>
              <a:miter lim="400000"/>
            </a:ln>
          </a:insideV>
        </a:tcBdr>
        <a:fill>
          <a:solidFill>
            <a:srgbClr val="EBEBEB"/>
          </a:solidFill>
        </a:fill>
      </a:tcStyle>
    </a:lastRow>
    <a:firstRow>
      <a:tcTxStyle b="on" i="off">
        <a:font>
          <a:latin typeface="Helvetica"/>
          <a:ea typeface="Helvetica"/>
          <a:cs typeface="Helvetica"/>
        </a:font>
        <a:srgbClr val="FFFFFF"/>
      </a:tcTxStyle>
      <a:tcStyle>
        <a:tcBdr>
          <a:left>
            <a:ln w="3175" cap="flat">
              <a:solidFill>
                <a:srgbClr val="606060"/>
              </a:solidFill>
              <a:prstDash val="solid"/>
              <a:miter lim="400000"/>
            </a:ln>
          </a:left>
          <a:right>
            <a:ln w="3175" cap="flat">
              <a:solidFill>
                <a:srgbClr val="606060"/>
              </a:solidFill>
              <a:prstDash val="solid"/>
              <a:miter lim="400000"/>
            </a:ln>
          </a:right>
          <a:top>
            <a:ln w="3175" cap="flat">
              <a:solidFill>
                <a:srgbClr val="606060"/>
              </a:solidFill>
              <a:prstDash val="solid"/>
              <a:miter lim="400000"/>
            </a:ln>
          </a:top>
          <a:bottom>
            <a:ln w="3175" cap="flat">
              <a:solidFill>
                <a:srgbClr val="606060"/>
              </a:solidFill>
              <a:prstDash val="solid"/>
              <a:miter lim="400000"/>
            </a:ln>
          </a:bottom>
          <a:insideH>
            <a:ln w="3175" cap="flat">
              <a:solidFill>
                <a:srgbClr val="606060"/>
              </a:solidFill>
              <a:prstDash val="solid"/>
              <a:miter lim="400000"/>
            </a:ln>
          </a:insideH>
          <a:insideV>
            <a:ln w="3175" cap="flat">
              <a:solidFill>
                <a:srgbClr val="606060"/>
              </a:solidFill>
              <a:prstDash val="solid"/>
              <a:miter lim="400000"/>
            </a:ln>
          </a:insideV>
        </a:tcBdr>
        <a:fill>
          <a:solidFill>
            <a:schemeClr val="accent2"/>
          </a:solidFill>
        </a:fill>
      </a:tcStyle>
    </a:firstRow>
  </a:tblStyle>
  <a:tblStyle styleId="{EEE7283C-3CF3-47DC-8721-378D4A62B228}" styleName="">
    <a:tblBg/>
    <a:wholeTbl>
      <a:tcTxStyle b="off" i="off">
        <a:fontRef idx="minor">
          <a:srgbClr val="000000"/>
        </a:fontRef>
        <a:srgbClr val="000000"/>
      </a:tcTxStyle>
      <a:tcStyle>
        <a:tcBdr>
          <a:left>
            <a:ln w="3175" cap="flat">
              <a:solidFill>
                <a:srgbClr val="5D5D5D"/>
              </a:solidFill>
              <a:custDash>
                <a:ds d="200000" sp="200000"/>
              </a:custDash>
              <a:miter lim="400000"/>
            </a:ln>
          </a:left>
          <a:right>
            <a:ln w="3175" cap="flat">
              <a:solidFill>
                <a:srgbClr val="5D5D5D"/>
              </a:solidFill>
              <a:custDash>
                <a:ds d="200000" sp="200000"/>
              </a:custDash>
              <a:miter lim="400000"/>
            </a:ln>
          </a:right>
          <a:top>
            <a:ln w="3175" cap="flat">
              <a:solidFill>
                <a:srgbClr val="5D5D5D"/>
              </a:solidFill>
              <a:custDash>
                <a:ds d="200000" sp="200000"/>
              </a:custDash>
              <a:miter lim="400000"/>
            </a:ln>
          </a:top>
          <a:bottom>
            <a:ln w="3175" cap="flat">
              <a:solidFill>
                <a:srgbClr val="5D5D5D"/>
              </a:solidFill>
              <a:custDash>
                <a:ds d="200000" sp="200000"/>
              </a:custDash>
              <a:miter lim="400000"/>
            </a:ln>
          </a:bottom>
          <a:insideH>
            <a:ln w="3175" cap="flat">
              <a:solidFill>
                <a:srgbClr val="5D5D5D"/>
              </a:solidFill>
              <a:custDash>
                <a:ds d="200000" sp="200000"/>
              </a:custDash>
              <a:miter lim="400000"/>
            </a:ln>
          </a:insideH>
          <a:insideV>
            <a:ln w="3175" cap="flat">
              <a:solidFill>
                <a:srgbClr val="5D5D5D"/>
              </a:solidFill>
              <a:custDash>
                <a:ds d="200000" sp="200000"/>
              </a:custDash>
              <a:miter lim="400000"/>
            </a:ln>
          </a:insideV>
        </a:tcBdr>
        <a:fill>
          <a:solidFill>
            <a:srgbClr val="E6E3D7"/>
          </a:solidFill>
        </a:fill>
      </a:tcStyle>
    </a:wholeTbl>
    <a:band2H>
      <a:tcTxStyle/>
      <a:tcStyle>
        <a:tcBdr/>
        <a:fill>
          <a:solidFill>
            <a:srgbClr val="C3C2C2"/>
          </a:solidFill>
        </a:fill>
      </a:tcStyle>
    </a:band2H>
    <a:firstCol>
      <a:tcTxStyle b="on" i="off">
        <a:font>
          <a:latin typeface="Helvetica"/>
          <a:ea typeface="Helvetica"/>
          <a:cs typeface="Helvetica"/>
        </a:font>
        <a:srgbClr val="FFFFFF"/>
      </a:tcTxStyle>
      <a:tcStyle>
        <a:tcBdr>
          <a:left>
            <a:ln w="3175" cap="flat">
              <a:solidFill>
                <a:srgbClr val="5D5D5D"/>
              </a:solidFill>
              <a:prstDash val="solid"/>
              <a:miter lim="400000"/>
            </a:ln>
          </a:left>
          <a:right>
            <a:ln w="3175" cap="flat">
              <a:solidFill>
                <a:srgbClr val="5D5D5D"/>
              </a:solidFill>
              <a:prstDash val="solid"/>
              <a:miter lim="400000"/>
            </a:ln>
          </a:right>
          <a:top>
            <a:ln w="3175" cap="flat">
              <a:solidFill>
                <a:srgbClr val="5D5D5D"/>
              </a:solidFill>
              <a:prstDash val="solid"/>
              <a:miter lim="400000"/>
            </a:ln>
          </a:top>
          <a:bottom>
            <a:ln w="3175" cap="flat">
              <a:solidFill>
                <a:srgbClr val="5D5D5D"/>
              </a:solidFill>
              <a:prstDash val="solid"/>
              <a:miter lim="400000"/>
            </a:ln>
          </a:bottom>
          <a:insideH>
            <a:ln w="3175" cap="flat">
              <a:solidFill>
                <a:srgbClr val="5D5D5D"/>
              </a:solidFill>
              <a:prstDash val="solid"/>
              <a:miter lim="400000"/>
            </a:ln>
          </a:insideH>
          <a:insideV>
            <a:ln w="3175" cap="flat">
              <a:solidFill>
                <a:srgbClr val="5D5D5D"/>
              </a:solidFill>
              <a:prstDash val="solid"/>
              <a:miter lim="400000"/>
            </a:ln>
          </a:insideV>
        </a:tcBdr>
        <a:fill>
          <a:solidFill>
            <a:srgbClr val="909C99"/>
          </a:solidFill>
        </a:fill>
      </a:tcStyle>
    </a:firstCol>
    <a:lastRow>
      <a:tcTxStyle b="on" i="off">
        <a:font>
          <a:latin typeface="Helvetica"/>
          <a:ea typeface="Helvetica"/>
          <a:cs typeface="Helvetica"/>
        </a:font>
        <a:srgbClr val="FFFFFF"/>
      </a:tcTxStyle>
      <a:tcStyle>
        <a:tcBdr>
          <a:left>
            <a:ln w="3175" cap="flat">
              <a:solidFill>
                <a:srgbClr val="5D5D5D"/>
              </a:solidFill>
              <a:prstDash val="solid"/>
              <a:miter lim="400000"/>
            </a:ln>
          </a:left>
          <a:right>
            <a:ln w="3175" cap="flat">
              <a:solidFill>
                <a:srgbClr val="5D5D5D"/>
              </a:solidFill>
              <a:prstDash val="solid"/>
              <a:miter lim="400000"/>
            </a:ln>
          </a:right>
          <a:top>
            <a:ln w="3175" cap="flat">
              <a:solidFill>
                <a:srgbClr val="5D5D5D"/>
              </a:solidFill>
              <a:prstDash val="solid"/>
              <a:miter lim="400000"/>
            </a:ln>
          </a:top>
          <a:bottom>
            <a:ln w="3175" cap="flat">
              <a:solidFill>
                <a:srgbClr val="5D5D5D"/>
              </a:solidFill>
              <a:prstDash val="solid"/>
              <a:miter lim="400000"/>
            </a:ln>
          </a:bottom>
          <a:insideH>
            <a:ln w="3175" cap="flat">
              <a:solidFill>
                <a:srgbClr val="5D5D5D"/>
              </a:solidFill>
              <a:prstDash val="solid"/>
              <a:miter lim="400000"/>
            </a:ln>
          </a:insideH>
          <a:insideV>
            <a:ln w="3175" cap="flat">
              <a:solidFill>
                <a:srgbClr val="5D5D5D"/>
              </a:solidFill>
              <a:prstDash val="solid"/>
              <a:miter lim="400000"/>
            </a:ln>
          </a:insideV>
        </a:tcBdr>
        <a:fill>
          <a:solidFill>
            <a:srgbClr val="97764E"/>
          </a:solidFill>
        </a:fill>
      </a:tcStyle>
    </a:lastRow>
    <a:firstRow>
      <a:tcTxStyle b="on" i="off">
        <a:font>
          <a:latin typeface="Helvetica"/>
          <a:ea typeface="Helvetica"/>
          <a:cs typeface="Helvetica"/>
        </a:font>
        <a:srgbClr val="FFFFFF"/>
      </a:tcTxStyle>
      <a:tcStyle>
        <a:tcBdr>
          <a:left>
            <a:ln w="3175" cap="flat">
              <a:solidFill>
                <a:srgbClr val="5D5D5D"/>
              </a:solidFill>
              <a:prstDash val="solid"/>
              <a:miter lim="400000"/>
            </a:ln>
          </a:left>
          <a:right>
            <a:ln w="3175" cap="flat">
              <a:solidFill>
                <a:srgbClr val="5D5D5D"/>
              </a:solidFill>
              <a:prstDash val="solid"/>
              <a:miter lim="400000"/>
            </a:ln>
          </a:right>
          <a:top>
            <a:ln w="3175" cap="flat">
              <a:solidFill>
                <a:srgbClr val="5D5D5D"/>
              </a:solidFill>
              <a:prstDash val="solid"/>
              <a:miter lim="400000"/>
            </a:ln>
          </a:top>
          <a:bottom>
            <a:ln w="3175" cap="flat">
              <a:solidFill>
                <a:srgbClr val="5D5D5D"/>
              </a:solidFill>
              <a:prstDash val="solid"/>
              <a:miter lim="400000"/>
            </a:ln>
          </a:bottom>
          <a:insideH>
            <a:ln w="3175" cap="flat">
              <a:solidFill>
                <a:srgbClr val="5D5D5D"/>
              </a:solidFill>
              <a:prstDash val="solid"/>
              <a:miter lim="400000"/>
            </a:ln>
          </a:insideH>
          <a:insideV>
            <a:ln w="3175" cap="flat">
              <a:solidFill>
                <a:srgbClr val="5D5D5D"/>
              </a:solidFill>
              <a:prstDash val="solid"/>
              <a:miter lim="400000"/>
            </a:ln>
          </a:insideV>
        </a:tcBdr>
        <a:fill>
          <a:solidFill>
            <a:srgbClr val="97764E"/>
          </a:solidFill>
        </a:fill>
      </a:tcStyle>
    </a:firstRow>
  </a:tblStyle>
  <a:tblStyle styleId="{CF821DB8-F4EB-4A41-A1BA-3FCAFE7338EE}" styleName="">
    <a:tblBg/>
    <a:wholeTbl>
      <a:tcTxStyle b="off" i="off">
        <a:fontRef idx="minor">
          <a:srgbClr val="000000"/>
        </a:fontRef>
        <a:srgbClr val="000000"/>
      </a:tcTxStyle>
      <a:tcStyle>
        <a:tcBdr>
          <a:left>
            <a:ln w="3175" cap="flat">
              <a:solidFill>
                <a:srgbClr val="000000"/>
              </a:solidFill>
              <a:prstDash val="solid"/>
              <a:miter lim="400000"/>
            </a:ln>
          </a:left>
          <a:right>
            <a:ln w="3175" cap="flat">
              <a:solidFill>
                <a:srgbClr val="000000"/>
              </a:solidFill>
              <a:prstDash val="solid"/>
              <a:miter lim="400000"/>
            </a:ln>
          </a:right>
          <a:top>
            <a:ln w="3175" cap="flat">
              <a:solidFill>
                <a:srgbClr val="000000"/>
              </a:solidFill>
              <a:prstDash val="solid"/>
              <a:miter lim="400000"/>
            </a:ln>
          </a:top>
          <a:bottom>
            <a:ln w="3175" cap="flat">
              <a:solidFill>
                <a:srgbClr val="000000"/>
              </a:solidFill>
              <a:prstDash val="solid"/>
              <a:miter lim="400000"/>
            </a:ln>
          </a:bottom>
          <a:insideH>
            <a:ln w="3175" cap="flat">
              <a:solidFill>
                <a:srgbClr val="000000"/>
              </a:solidFill>
              <a:prstDash val="solid"/>
              <a:miter lim="400000"/>
            </a:ln>
          </a:insideH>
          <a:insideV>
            <a:ln w="3175" cap="flat">
              <a:solidFill>
                <a:srgbClr val="000000"/>
              </a:solidFill>
              <a:prstDash val="solid"/>
              <a:miter lim="400000"/>
            </a:ln>
          </a:insideV>
        </a:tcBdr>
        <a:fill>
          <a:solidFill>
            <a:srgbClr val="EBEBEB"/>
          </a:solidFill>
        </a:fill>
      </a:tcStyle>
    </a:wholeTbl>
    <a:band2H>
      <a:tcTxStyle/>
      <a:tcStyle>
        <a:tcBdr/>
        <a:fill>
          <a:solidFill>
            <a:srgbClr val="DCE5E6"/>
          </a:solidFill>
        </a:fill>
      </a:tcStyle>
    </a:band2H>
    <a:firstCol>
      <a:tcTxStyle b="on" i="off">
        <a:font>
          <a:latin typeface="Helvetica"/>
          <a:ea typeface="Helvetica"/>
          <a:cs typeface="Helvetica"/>
        </a:font>
        <a:srgbClr val="FFFFFF"/>
      </a:tcTxStyle>
      <a:tcStyle>
        <a:tcBdr>
          <a:left>
            <a:ln w="3175" cap="flat">
              <a:solidFill>
                <a:srgbClr val="000000"/>
              </a:solidFill>
              <a:prstDash val="solid"/>
              <a:miter lim="400000"/>
            </a:ln>
          </a:left>
          <a:right>
            <a:ln w="3175" cap="flat">
              <a:solidFill>
                <a:srgbClr val="000000"/>
              </a:solidFill>
              <a:prstDash val="solid"/>
              <a:miter lim="400000"/>
            </a:ln>
          </a:right>
          <a:top>
            <a:ln w="3175" cap="flat">
              <a:solidFill>
                <a:srgbClr val="000000"/>
              </a:solidFill>
              <a:prstDash val="solid"/>
              <a:miter lim="400000"/>
            </a:ln>
          </a:top>
          <a:bottom>
            <a:ln w="3175" cap="flat">
              <a:solidFill>
                <a:srgbClr val="000000"/>
              </a:solidFill>
              <a:prstDash val="solid"/>
              <a:miter lim="400000"/>
            </a:ln>
          </a:bottom>
          <a:insideH>
            <a:ln w="3175" cap="flat">
              <a:solidFill>
                <a:srgbClr val="000000"/>
              </a:solidFill>
              <a:prstDash val="solid"/>
              <a:miter lim="400000"/>
            </a:ln>
          </a:insideH>
          <a:insideV>
            <a:ln w="3175" cap="flat">
              <a:solidFill>
                <a:srgbClr val="000000"/>
              </a:solidFill>
              <a:prstDash val="solid"/>
              <a:miter lim="400000"/>
            </a:ln>
          </a:insideV>
        </a:tcBdr>
        <a:fill>
          <a:solidFill>
            <a:srgbClr val="5E7790"/>
          </a:solidFill>
        </a:fill>
      </a:tcStyle>
    </a:firstCol>
    <a:lastRow>
      <a:tcTxStyle b="on" i="off">
        <a:font>
          <a:latin typeface="Helvetica"/>
          <a:ea typeface="Helvetica"/>
          <a:cs typeface="Helvetica"/>
        </a:font>
        <a:srgbClr val="FFFFFF"/>
      </a:tcTxStyle>
      <a:tcStyle>
        <a:tcBdr>
          <a:left>
            <a:ln w="3175" cap="flat">
              <a:solidFill>
                <a:srgbClr val="000000"/>
              </a:solidFill>
              <a:prstDash val="solid"/>
              <a:miter lim="400000"/>
            </a:ln>
          </a:left>
          <a:right>
            <a:ln w="3175" cap="flat">
              <a:solidFill>
                <a:srgbClr val="000000"/>
              </a:solidFill>
              <a:prstDash val="solid"/>
              <a:miter lim="400000"/>
            </a:ln>
          </a:right>
          <a:top>
            <a:ln w="3175" cap="flat">
              <a:solidFill>
                <a:srgbClr val="000000"/>
              </a:solidFill>
              <a:prstDash val="solid"/>
              <a:miter lim="400000"/>
            </a:ln>
          </a:top>
          <a:bottom>
            <a:ln w="3175" cap="flat">
              <a:solidFill>
                <a:srgbClr val="000000"/>
              </a:solidFill>
              <a:prstDash val="solid"/>
              <a:miter lim="400000"/>
            </a:ln>
          </a:bottom>
          <a:insideH>
            <a:ln w="3175" cap="flat">
              <a:solidFill>
                <a:srgbClr val="000000"/>
              </a:solidFill>
              <a:prstDash val="solid"/>
              <a:miter lim="400000"/>
            </a:ln>
          </a:insideH>
          <a:insideV>
            <a:ln w="3175" cap="flat">
              <a:solidFill>
                <a:srgbClr val="000000"/>
              </a:solidFill>
              <a:prstDash val="solid"/>
              <a:miter lim="400000"/>
            </a:ln>
          </a:insideV>
        </a:tcBdr>
        <a:fill>
          <a:solidFill>
            <a:srgbClr val="5E7790"/>
          </a:solidFill>
        </a:fill>
      </a:tcStyle>
    </a:lastRow>
    <a:firstRow>
      <a:tcTxStyle b="on" i="off">
        <a:font>
          <a:latin typeface="Helvetica"/>
          <a:ea typeface="Helvetica"/>
          <a:cs typeface="Helvetica"/>
        </a:font>
        <a:srgbClr val="FFFFFF"/>
      </a:tcTxStyle>
      <a:tcStyle>
        <a:tcBdr>
          <a:left>
            <a:ln w="3175" cap="flat">
              <a:solidFill>
                <a:srgbClr val="000000"/>
              </a:solidFill>
              <a:prstDash val="solid"/>
              <a:miter lim="400000"/>
            </a:ln>
          </a:left>
          <a:right>
            <a:ln w="3175" cap="flat">
              <a:solidFill>
                <a:srgbClr val="000000"/>
              </a:solidFill>
              <a:prstDash val="solid"/>
              <a:miter lim="400000"/>
            </a:ln>
          </a:right>
          <a:top>
            <a:ln w="3175" cap="flat">
              <a:solidFill>
                <a:srgbClr val="000000"/>
              </a:solidFill>
              <a:prstDash val="solid"/>
              <a:miter lim="400000"/>
            </a:ln>
          </a:top>
          <a:bottom>
            <a:ln w="3175" cap="flat">
              <a:solidFill>
                <a:srgbClr val="000000"/>
              </a:solidFill>
              <a:prstDash val="solid"/>
              <a:miter lim="400000"/>
            </a:ln>
          </a:bottom>
          <a:insideH>
            <a:ln w="3175" cap="flat">
              <a:solidFill>
                <a:srgbClr val="000000"/>
              </a:solidFill>
              <a:prstDash val="solid"/>
              <a:miter lim="400000"/>
            </a:ln>
          </a:insideH>
          <a:insideV>
            <a:ln w="3175" cap="flat">
              <a:solidFill>
                <a:srgbClr val="000000"/>
              </a:solidFill>
              <a:prstDash val="solid"/>
              <a:miter lim="400000"/>
            </a:ln>
          </a:insideV>
        </a:tcBdr>
        <a:fill>
          <a:solidFill>
            <a:srgbClr val="5E7790"/>
          </a:solidFill>
        </a:fill>
      </a:tcStyle>
    </a:firstRow>
  </a:tblStyle>
  <a:tblStyle styleId="{33BA23B1-9221-436E-865A-0063620EA4FD}" styleName="">
    <a:tblBg/>
    <a:wholeTbl>
      <a:tcTxStyle b="off" i="off">
        <a:fontRef idx="minor">
          <a:srgbClr val="000000"/>
        </a:fontRef>
        <a:srgbClr val="000000"/>
      </a:tcTxStyle>
      <a:tcStyle>
        <a:tcBdr>
          <a:left>
            <a:ln w="3175" cap="flat">
              <a:solidFill>
                <a:srgbClr val="FFFFFF"/>
              </a:solidFill>
              <a:prstDash val="solid"/>
              <a:miter lim="400000"/>
            </a:ln>
          </a:left>
          <a:right>
            <a:ln w="3175" cap="flat">
              <a:solidFill>
                <a:srgbClr val="FFFFFF"/>
              </a:solidFill>
              <a:prstDash val="solid"/>
              <a:miter lim="400000"/>
            </a:ln>
          </a:right>
          <a:top>
            <a:ln w="3175" cap="flat">
              <a:solidFill>
                <a:srgbClr val="FFFFFF"/>
              </a:solidFill>
              <a:prstDash val="solid"/>
              <a:miter lim="400000"/>
            </a:ln>
          </a:top>
          <a:bottom>
            <a:ln w="3175" cap="flat">
              <a:solidFill>
                <a:srgbClr val="FFFFFF"/>
              </a:solidFill>
              <a:prstDash val="solid"/>
              <a:miter lim="400000"/>
            </a:ln>
          </a:bottom>
          <a:insideH>
            <a:ln w="3175" cap="flat">
              <a:solidFill>
                <a:srgbClr val="FFFFFF"/>
              </a:solidFill>
              <a:prstDash val="solid"/>
              <a:miter lim="400000"/>
            </a:ln>
          </a:insideH>
          <a:insideV>
            <a:ln w="3175" cap="flat">
              <a:solidFill>
                <a:srgbClr val="FFFFFF"/>
              </a:solidFill>
              <a:prstDash val="solid"/>
              <a:miter lim="400000"/>
            </a:ln>
          </a:insideV>
        </a:tcBdr>
        <a:fill>
          <a:solidFill>
            <a:srgbClr val="D0D1D2"/>
          </a:solidFill>
        </a:fill>
      </a:tcStyle>
    </a:wholeTbl>
    <a:band2H>
      <a:tcTxStyle/>
      <a:tcStyle>
        <a:tcBdr/>
        <a:fill>
          <a:solidFill>
            <a:srgbClr val="DEDEDF"/>
          </a:solidFill>
        </a:fill>
      </a:tcStyle>
    </a:band2H>
    <a:firstCol>
      <a:tcTxStyle b="on" i="off">
        <a:font>
          <a:latin typeface="Helvetica"/>
          <a:ea typeface="Helvetica"/>
          <a:cs typeface="Helvetica"/>
        </a:font>
        <a:srgbClr val="FFFFFF"/>
      </a:tcTxStyle>
      <a:tcStyle>
        <a:tcBdr>
          <a:left>
            <a:ln w="3175" cap="flat">
              <a:solidFill>
                <a:srgbClr val="FFFFFF"/>
              </a:solidFill>
              <a:prstDash val="solid"/>
              <a:miter lim="400000"/>
            </a:ln>
          </a:left>
          <a:right>
            <a:ln w="3175" cap="flat">
              <a:solidFill>
                <a:srgbClr val="FFFFFF"/>
              </a:solidFill>
              <a:prstDash val="solid"/>
              <a:miter lim="400000"/>
            </a:ln>
          </a:right>
          <a:top>
            <a:ln w="3175" cap="flat">
              <a:solidFill>
                <a:srgbClr val="FFFFFF"/>
              </a:solidFill>
              <a:prstDash val="solid"/>
              <a:miter lim="400000"/>
            </a:ln>
          </a:top>
          <a:bottom>
            <a:ln w="3175" cap="flat">
              <a:solidFill>
                <a:srgbClr val="FFFFFF"/>
              </a:solidFill>
              <a:prstDash val="solid"/>
              <a:miter lim="400000"/>
            </a:ln>
          </a:bottom>
          <a:insideH>
            <a:ln w="3175" cap="flat">
              <a:solidFill>
                <a:srgbClr val="FFFFFF"/>
              </a:solidFill>
              <a:prstDash val="solid"/>
              <a:miter lim="400000"/>
            </a:ln>
          </a:insideH>
          <a:insideV>
            <a:ln w="3175" cap="flat">
              <a:solidFill>
                <a:srgbClr val="FFFFFF"/>
              </a:solidFill>
              <a:prstDash val="solid"/>
              <a:miter lim="400000"/>
            </a:ln>
          </a:insideV>
        </a:tcBdr>
        <a:fill>
          <a:solidFill>
            <a:srgbClr val="535761"/>
          </a:solidFill>
        </a:fill>
      </a:tcStyle>
    </a:firstCol>
    <a:lastRow>
      <a:tcTxStyle b="on" i="off">
        <a:font>
          <a:latin typeface="Helvetica"/>
          <a:ea typeface="Helvetica"/>
          <a:cs typeface="Helvetica"/>
        </a:font>
        <a:srgbClr val="FFFFFF"/>
      </a:tcTxStyle>
      <a:tcStyle>
        <a:tcBdr>
          <a:left>
            <a:ln w="3175" cap="flat">
              <a:solidFill>
                <a:srgbClr val="FFFFFF"/>
              </a:solidFill>
              <a:prstDash val="solid"/>
              <a:miter lim="400000"/>
            </a:ln>
          </a:left>
          <a:right>
            <a:ln w="3175" cap="flat">
              <a:solidFill>
                <a:srgbClr val="FFFFFF"/>
              </a:solidFill>
              <a:prstDash val="solid"/>
              <a:miter lim="400000"/>
            </a:ln>
          </a:right>
          <a:top>
            <a:ln w="3175" cap="flat">
              <a:solidFill>
                <a:srgbClr val="FFFFFF"/>
              </a:solidFill>
              <a:prstDash val="solid"/>
              <a:miter lim="400000"/>
            </a:ln>
          </a:top>
          <a:bottom>
            <a:ln w="3175" cap="flat">
              <a:solidFill>
                <a:srgbClr val="FFFFFF"/>
              </a:solidFill>
              <a:prstDash val="solid"/>
              <a:miter lim="400000"/>
            </a:ln>
          </a:bottom>
          <a:insideH>
            <a:ln w="3175" cap="flat">
              <a:solidFill>
                <a:srgbClr val="FFFFFF"/>
              </a:solidFill>
              <a:prstDash val="solid"/>
              <a:miter lim="400000"/>
            </a:ln>
          </a:insideH>
          <a:insideV>
            <a:ln w="3175" cap="flat">
              <a:solidFill>
                <a:srgbClr val="FFFFFF"/>
              </a:solidFill>
              <a:prstDash val="solid"/>
              <a:miter lim="400000"/>
            </a:ln>
          </a:insideV>
        </a:tcBdr>
        <a:fill>
          <a:solidFill>
            <a:srgbClr val="909398"/>
          </a:solidFill>
        </a:fill>
      </a:tcStyle>
    </a:lastRow>
    <a:firstRow>
      <a:tcTxStyle b="on" i="off">
        <a:font>
          <a:latin typeface="Helvetica"/>
          <a:ea typeface="Helvetica"/>
          <a:cs typeface="Helvetica"/>
        </a:font>
        <a:srgbClr val="FFFFFF"/>
      </a:tcTxStyle>
      <a:tcStyle>
        <a:tcBdr>
          <a:left>
            <a:ln w="3175" cap="flat">
              <a:solidFill>
                <a:srgbClr val="FFFFFF"/>
              </a:solidFill>
              <a:prstDash val="solid"/>
              <a:miter lim="400000"/>
            </a:ln>
          </a:left>
          <a:right>
            <a:ln w="3175" cap="flat">
              <a:solidFill>
                <a:srgbClr val="FFFFFF"/>
              </a:solidFill>
              <a:prstDash val="solid"/>
              <a:miter lim="400000"/>
            </a:ln>
          </a:right>
          <a:top>
            <a:ln w="3175" cap="flat">
              <a:solidFill>
                <a:srgbClr val="FFFFFF"/>
              </a:solidFill>
              <a:prstDash val="solid"/>
              <a:miter lim="400000"/>
            </a:ln>
          </a:top>
          <a:bottom>
            <a:ln w="3175" cap="flat">
              <a:solidFill>
                <a:srgbClr val="FFFFFF"/>
              </a:solidFill>
              <a:prstDash val="solid"/>
              <a:miter lim="400000"/>
            </a:ln>
          </a:bottom>
          <a:insideH>
            <a:ln w="3175" cap="flat">
              <a:solidFill>
                <a:srgbClr val="FFFFFF"/>
              </a:solidFill>
              <a:prstDash val="solid"/>
              <a:miter lim="400000"/>
            </a:ln>
          </a:insideH>
          <a:insideV>
            <a:ln w="3175" cap="flat">
              <a:solidFill>
                <a:srgbClr val="FFFFFF"/>
              </a:solidFill>
              <a:prstDash val="solid"/>
              <a:miter lim="400000"/>
            </a:ln>
          </a:insideV>
        </a:tcBdr>
        <a:fill>
          <a:solidFill>
            <a:srgbClr val="767C85"/>
          </a:solidFill>
        </a:fill>
      </a:tcStyle>
    </a:firstRow>
  </a:tblStyle>
  <a:tblStyle styleId="{2708684C-4D16-4618-839F-0558EEFCDFE6}" styleName="">
    <a:tblBg/>
    <a:wholeTbl>
      <a:tcTxStyle b="off" i="off">
        <a:fontRef idx="minor">
          <a:srgbClr val="000000"/>
        </a:fontRef>
        <a:srgbClr val="000000"/>
      </a:tcTxStyle>
      <a:tcStyle>
        <a:tcBdr>
          <a:left>
            <a:ln w="3175" cap="flat">
              <a:solidFill>
                <a:srgbClr val="000000"/>
              </a:solidFill>
              <a:custDash>
                <a:ds d="200000" sp="200000"/>
              </a:custDash>
              <a:miter lim="400000"/>
            </a:ln>
          </a:left>
          <a:right>
            <a:ln w="3175" cap="flat">
              <a:solidFill>
                <a:srgbClr val="000000"/>
              </a:solidFill>
              <a:custDash>
                <a:ds d="200000" sp="200000"/>
              </a:custDash>
              <a:miter lim="400000"/>
            </a:ln>
          </a:right>
          <a:top>
            <a:ln w="3175" cap="flat">
              <a:solidFill>
                <a:srgbClr val="000000"/>
              </a:solidFill>
              <a:custDash>
                <a:ds d="200000" sp="200000"/>
              </a:custDash>
              <a:miter lim="400000"/>
            </a:ln>
          </a:top>
          <a:bottom>
            <a:ln w="3175" cap="flat">
              <a:solidFill>
                <a:srgbClr val="000000"/>
              </a:solidFill>
              <a:custDash>
                <a:ds d="200000" sp="200000"/>
              </a:custDash>
              <a:miter lim="400000"/>
            </a:ln>
          </a:bottom>
          <a:insideH>
            <a:ln w="3175" cap="flat">
              <a:solidFill>
                <a:srgbClr val="000000"/>
              </a:solidFill>
              <a:custDash>
                <a:ds d="200000" sp="200000"/>
              </a:custDash>
              <a:miter lim="400000"/>
            </a:ln>
          </a:insideH>
          <a:insideV>
            <a:ln w="3175"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a:ea typeface="Helvetica"/>
          <a:cs typeface="Helvetica"/>
        </a:font>
        <a:srgbClr val="000000"/>
      </a:tcTxStyle>
      <a:tcStyle>
        <a:tcBdr>
          <a:left>
            <a:ln w="12700" cap="flat">
              <a:noFill/>
              <a:miter lim="400000"/>
            </a:ln>
          </a:left>
          <a:right>
            <a:ln w="3175" cap="flat">
              <a:solidFill>
                <a:srgbClr val="000000"/>
              </a:solidFill>
              <a:prstDash val="solid"/>
              <a:miter lim="400000"/>
            </a:ln>
          </a:right>
          <a:top>
            <a:ln w="3175" cap="flat">
              <a:solidFill>
                <a:srgbClr val="000000"/>
              </a:solidFill>
              <a:custDash>
                <a:ds d="200000" sp="200000"/>
              </a:custDash>
              <a:miter lim="400000"/>
            </a:ln>
          </a:top>
          <a:bottom>
            <a:ln w="3175" cap="flat">
              <a:solidFill>
                <a:srgbClr val="000000"/>
              </a:solidFill>
              <a:custDash>
                <a:ds d="200000" sp="200000"/>
              </a:custDash>
              <a:miter lim="400000"/>
            </a:ln>
          </a:bottom>
          <a:insideH>
            <a:ln w="3175" cap="flat">
              <a:solidFill>
                <a:srgbClr val="000000"/>
              </a:solidFill>
              <a:custDash>
                <a:ds d="200000" sp="200000"/>
              </a:custDash>
              <a:miter lim="400000"/>
            </a:ln>
          </a:insideH>
          <a:insideV>
            <a:ln w="3175" cap="flat">
              <a:solidFill>
                <a:srgbClr val="000000"/>
              </a:solidFill>
              <a:custDash>
                <a:ds d="200000" sp="200000"/>
              </a:custDash>
              <a:miter lim="400000"/>
            </a:ln>
          </a:insideV>
        </a:tcBdr>
        <a:fill>
          <a:noFill/>
        </a:fill>
      </a:tcStyle>
    </a:firstCol>
    <a:lastRow>
      <a:tcTxStyle b="on" i="off">
        <a:font>
          <a:latin typeface="Helvetica"/>
          <a:ea typeface="Helvetica"/>
          <a:cs typeface="Helvetica"/>
        </a:font>
        <a:srgbClr val="000000"/>
      </a:tcTxStyle>
      <a:tcStyle>
        <a:tcBdr>
          <a:left>
            <a:ln w="3175" cap="flat">
              <a:solidFill>
                <a:srgbClr val="000000"/>
              </a:solidFill>
              <a:custDash>
                <a:ds d="200000" sp="200000"/>
              </a:custDash>
              <a:miter lim="400000"/>
            </a:ln>
          </a:left>
          <a:right>
            <a:ln w="3175" cap="flat">
              <a:solidFill>
                <a:srgbClr val="000000"/>
              </a:solidFill>
              <a:custDash>
                <a:ds d="200000" sp="200000"/>
              </a:custDash>
              <a:miter lim="400000"/>
            </a:ln>
          </a:right>
          <a:top>
            <a:ln w="3175" cap="flat">
              <a:solidFill>
                <a:srgbClr val="000000"/>
              </a:solidFill>
              <a:prstDash val="solid"/>
              <a:miter lim="400000"/>
            </a:ln>
          </a:top>
          <a:bottom>
            <a:ln w="12700" cap="flat">
              <a:noFill/>
              <a:miter lim="400000"/>
            </a:ln>
          </a:bottom>
          <a:insideH>
            <a:ln w="3175" cap="flat">
              <a:solidFill>
                <a:srgbClr val="000000"/>
              </a:solidFill>
              <a:custDash>
                <a:ds d="200000" sp="200000"/>
              </a:custDash>
              <a:miter lim="400000"/>
            </a:ln>
          </a:insideH>
          <a:insideV>
            <a:ln w="3175" cap="flat">
              <a:solidFill>
                <a:srgbClr val="000000"/>
              </a:solidFill>
              <a:custDash>
                <a:ds d="200000" sp="200000"/>
              </a:custDash>
              <a:miter lim="400000"/>
            </a:ln>
          </a:insideV>
        </a:tcBdr>
        <a:fill>
          <a:noFill/>
        </a:fill>
      </a:tcStyle>
    </a:lastRow>
    <a:firstRow>
      <a:tcTxStyle b="on" i="off">
        <a:font>
          <a:latin typeface="Helvetica"/>
          <a:ea typeface="Helvetica"/>
          <a:cs typeface="Helvetica"/>
        </a:font>
        <a:srgbClr val="000000"/>
      </a:tcTxStyle>
      <a:tcStyle>
        <a:tcBdr>
          <a:left>
            <a:ln w="3175" cap="flat">
              <a:solidFill>
                <a:srgbClr val="000000"/>
              </a:solidFill>
              <a:custDash>
                <a:ds d="200000" sp="200000"/>
              </a:custDash>
              <a:miter lim="400000"/>
            </a:ln>
          </a:left>
          <a:right>
            <a:ln w="3175" cap="flat">
              <a:solidFill>
                <a:srgbClr val="000000"/>
              </a:solidFill>
              <a:custDash>
                <a:ds d="200000" sp="200000"/>
              </a:custDash>
              <a:miter lim="400000"/>
            </a:ln>
          </a:right>
          <a:top>
            <a:ln w="12700" cap="flat">
              <a:noFill/>
              <a:miter lim="400000"/>
            </a:ln>
          </a:top>
          <a:bottom>
            <a:ln w="3175" cap="flat">
              <a:solidFill>
                <a:srgbClr val="000000"/>
              </a:solidFill>
              <a:prstDash val="solid"/>
              <a:miter lim="400000"/>
            </a:ln>
          </a:bottom>
          <a:insideH>
            <a:ln w="3175" cap="flat">
              <a:solidFill>
                <a:srgbClr val="000000"/>
              </a:solidFill>
              <a:custDash>
                <a:ds d="200000" sp="200000"/>
              </a:custDash>
              <a:miter lim="400000"/>
            </a:ln>
          </a:insideH>
          <a:insideV>
            <a:ln w="3175"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57"/>
    <p:restoredTop sz="94586"/>
  </p:normalViewPr>
  <p:slideViewPr>
    <p:cSldViewPr snapToGrid="0" snapToObjects="1">
      <p:cViewPr varScale="1">
        <p:scale>
          <a:sx n="58" d="100"/>
          <a:sy n="58" d="100"/>
        </p:scale>
        <p:origin x="2414"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6" name="Shape 116"/>
          <p:cNvSpPr>
            <a:spLocks noGrp="1" noRot="1" noChangeAspect="1"/>
          </p:cNvSpPr>
          <p:nvPr>
            <p:ph type="sldImg"/>
          </p:nvPr>
        </p:nvSpPr>
        <p:spPr>
          <a:xfrm>
            <a:off x="1143000" y="685800"/>
            <a:ext cx="4572000" cy="3429000"/>
          </a:xfrm>
          <a:prstGeom prst="rect">
            <a:avLst/>
          </a:prstGeom>
        </p:spPr>
        <p:txBody>
          <a:bodyPr/>
          <a:lstStyle/>
          <a:p>
            <a:endParaRPr/>
          </a:p>
        </p:txBody>
      </p:sp>
      <p:sp>
        <p:nvSpPr>
          <p:cNvPr id="117" name="Shape 117"/>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248981362"/>
      </p:ext>
    </p:extLst>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1" name="Shape 11"/>
          <p:cNvSpPr>
            <a:spLocks noGrp="1"/>
          </p:cNvSpPr>
          <p:nvPr>
            <p:ph type="title"/>
          </p:nvPr>
        </p:nvSpPr>
        <p:spPr>
          <a:prstGeom prst="rect">
            <a:avLst/>
          </a:prstGeom>
        </p:spPr>
        <p:txBody>
          <a:bodyPr/>
          <a:lstStyle/>
          <a:p>
            <a:r>
              <a:t>Title Text</a:t>
            </a:r>
          </a:p>
        </p:txBody>
      </p:sp>
      <p:sp>
        <p:nvSpPr>
          <p:cNvPr id="12" name="Shape 12"/>
          <p:cNvSpPr>
            <a:spLocks noGrp="1"/>
          </p:cNvSpPr>
          <p:nvPr>
            <p:ph type="body" sz="quarter"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13" name="Shape 13"/>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93" name="Shape 93"/>
          <p:cNvSpPr>
            <a:spLocks noGrp="1"/>
          </p:cNvSpPr>
          <p:nvPr>
            <p:ph type="body" sz="quarter" idx="13"/>
          </p:nvPr>
        </p:nvSpPr>
        <p:spPr>
          <a:xfrm>
            <a:off x="759023" y="5917257"/>
            <a:ext cx="6254354" cy="429023"/>
          </a:xfrm>
          <a:prstGeom prst="rect">
            <a:avLst/>
          </a:prstGeom>
        </p:spPr>
        <p:txBody>
          <a:bodyPr>
            <a:spAutoFit/>
          </a:bodyPr>
          <a:lstStyle>
            <a:lvl1pPr>
              <a:defRPr sz="2400"/>
            </a:lvl1pPr>
          </a:lstStyle>
          <a:p>
            <a:r>
              <a:t>–Johnny Appleseed</a:t>
            </a:r>
          </a:p>
        </p:txBody>
      </p:sp>
      <p:sp>
        <p:nvSpPr>
          <p:cNvPr id="94" name="Shape 94"/>
          <p:cNvSpPr>
            <a:spLocks noGrp="1"/>
          </p:cNvSpPr>
          <p:nvPr>
            <p:ph type="body" sz="quarter" idx="14"/>
          </p:nvPr>
        </p:nvSpPr>
        <p:spPr>
          <a:xfrm>
            <a:off x="759023" y="4547344"/>
            <a:ext cx="6254354" cy="644923"/>
          </a:xfrm>
          <a:prstGeom prst="rect">
            <a:avLst/>
          </a:prstGeom>
        </p:spPr>
        <p:txBody>
          <a:bodyPr anchor="ctr">
            <a:spAutoFit/>
          </a:bodyPr>
          <a:lstStyle>
            <a:lvl1pPr>
              <a:defRPr sz="3800"/>
            </a:lvl1pPr>
          </a:lstStyle>
          <a:p>
            <a:r>
              <a:t>“Type a quote here.” </a:t>
            </a:r>
          </a:p>
        </p:txBody>
      </p:sp>
      <p:sp>
        <p:nvSpPr>
          <p:cNvPr id="95" name="Shape 95"/>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02" name="Shape 102"/>
          <p:cNvSpPr>
            <a:spLocks noGrp="1"/>
          </p:cNvSpPr>
          <p:nvPr>
            <p:ph type="pic" idx="13"/>
          </p:nvPr>
        </p:nvSpPr>
        <p:spPr>
          <a:xfrm>
            <a:off x="0" y="2114550"/>
            <a:ext cx="7772400" cy="5829300"/>
          </a:xfrm>
          <a:prstGeom prst="rect">
            <a:avLst/>
          </a:prstGeom>
        </p:spPr>
        <p:txBody>
          <a:bodyPr lIns="91439" tIns="45719" rIns="91439" bIns="45719">
            <a:noAutofit/>
          </a:bodyPr>
          <a:lstStyle/>
          <a:p>
            <a:endParaRPr/>
          </a:p>
        </p:txBody>
      </p:sp>
      <p:sp>
        <p:nvSpPr>
          <p:cNvPr id="103" name="Shape 103"/>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10" name="Shape 110"/>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20" name="Shape 20"/>
          <p:cNvSpPr>
            <a:spLocks noGrp="1"/>
          </p:cNvSpPr>
          <p:nvPr>
            <p:ph type="pic" sz="half" idx="13"/>
          </p:nvPr>
        </p:nvSpPr>
        <p:spPr>
          <a:xfrm>
            <a:off x="960164" y="2494061"/>
            <a:ext cx="5844482" cy="3537050"/>
          </a:xfrm>
          <a:prstGeom prst="rect">
            <a:avLst/>
          </a:prstGeom>
        </p:spPr>
        <p:txBody>
          <a:bodyPr lIns="91439" tIns="45719" rIns="91439" bIns="45719">
            <a:noAutofit/>
          </a:bodyPr>
          <a:lstStyle/>
          <a:p>
            <a:endParaRPr/>
          </a:p>
        </p:txBody>
      </p:sp>
      <p:sp>
        <p:nvSpPr>
          <p:cNvPr id="21" name="Shape 21"/>
          <p:cNvSpPr>
            <a:spLocks noGrp="1"/>
          </p:cNvSpPr>
          <p:nvPr>
            <p:ph type="title"/>
          </p:nvPr>
        </p:nvSpPr>
        <p:spPr>
          <a:xfrm>
            <a:off x="759023" y="6129783"/>
            <a:ext cx="6254354" cy="850108"/>
          </a:xfrm>
          <a:prstGeom prst="rect">
            <a:avLst/>
          </a:prstGeom>
        </p:spPr>
        <p:txBody>
          <a:bodyPr/>
          <a:lstStyle/>
          <a:p>
            <a:r>
              <a:t>Title Text</a:t>
            </a:r>
          </a:p>
        </p:txBody>
      </p:sp>
      <p:sp>
        <p:nvSpPr>
          <p:cNvPr id="22" name="Shape 22"/>
          <p:cNvSpPr>
            <a:spLocks noGrp="1"/>
          </p:cNvSpPr>
          <p:nvPr>
            <p:ph type="body" sz="quarter" idx="1"/>
          </p:nvPr>
        </p:nvSpPr>
        <p:spPr>
          <a:xfrm>
            <a:off x="759023" y="7010251"/>
            <a:ext cx="6254354" cy="675532"/>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3" name="Shape 23"/>
          <p:cNvSpPr>
            <a:spLocks noGrp="1"/>
          </p:cNvSpPr>
          <p:nvPr>
            <p:ph type="sldNum" sz="quarter" idx="2"/>
          </p:nvPr>
        </p:nvSpPr>
        <p:spPr>
          <a:xfrm>
            <a:off x="3718592" y="7640240"/>
            <a:ext cx="327626" cy="340123"/>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30" name="Shape 30"/>
          <p:cNvSpPr>
            <a:spLocks noGrp="1"/>
          </p:cNvSpPr>
          <p:nvPr>
            <p:ph type="title"/>
          </p:nvPr>
        </p:nvSpPr>
        <p:spPr>
          <a:xfrm>
            <a:off x="759023" y="4042469"/>
            <a:ext cx="6254354" cy="1973462"/>
          </a:xfrm>
          <a:prstGeom prst="rect">
            <a:avLst/>
          </a:prstGeom>
        </p:spPr>
        <p:txBody>
          <a:bodyPr anchor="ctr"/>
          <a:lstStyle/>
          <a:p>
            <a:r>
              <a:t>Title Text</a:t>
            </a:r>
          </a:p>
        </p:txBody>
      </p:sp>
      <p:sp>
        <p:nvSpPr>
          <p:cNvPr id="31" name="Shape 31"/>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38" name="Shape 38"/>
          <p:cNvSpPr>
            <a:spLocks noGrp="1"/>
          </p:cNvSpPr>
          <p:nvPr>
            <p:ph type="pic" sz="half" idx="13"/>
          </p:nvPr>
        </p:nvSpPr>
        <p:spPr>
          <a:xfrm>
            <a:off x="4015233" y="2494061"/>
            <a:ext cx="3187900" cy="4918473"/>
          </a:xfrm>
          <a:prstGeom prst="rect">
            <a:avLst/>
          </a:prstGeom>
        </p:spPr>
        <p:txBody>
          <a:bodyPr lIns="91439" tIns="45719" rIns="91439" bIns="45719">
            <a:noAutofit/>
          </a:bodyPr>
          <a:lstStyle/>
          <a:p>
            <a:endParaRPr/>
          </a:p>
        </p:txBody>
      </p:sp>
      <p:sp>
        <p:nvSpPr>
          <p:cNvPr id="39" name="Shape 39"/>
          <p:cNvSpPr>
            <a:spLocks noGrp="1"/>
          </p:cNvSpPr>
          <p:nvPr>
            <p:ph type="title"/>
          </p:nvPr>
        </p:nvSpPr>
        <p:spPr>
          <a:xfrm>
            <a:off x="569267" y="2494061"/>
            <a:ext cx="3187900" cy="2383335"/>
          </a:xfrm>
          <a:prstGeom prst="rect">
            <a:avLst/>
          </a:prstGeom>
        </p:spPr>
        <p:txBody>
          <a:bodyPr/>
          <a:lstStyle>
            <a:lvl1pPr>
              <a:defRPr sz="6000"/>
            </a:lvl1pPr>
          </a:lstStyle>
          <a:p>
            <a:r>
              <a:t>Title Text</a:t>
            </a:r>
          </a:p>
        </p:txBody>
      </p:sp>
      <p:sp>
        <p:nvSpPr>
          <p:cNvPr id="40" name="Shape 40"/>
          <p:cNvSpPr>
            <a:spLocks noGrp="1"/>
          </p:cNvSpPr>
          <p:nvPr>
            <p:ph type="body" sz="quarter" idx="1"/>
          </p:nvPr>
        </p:nvSpPr>
        <p:spPr>
          <a:xfrm>
            <a:off x="569267" y="4960887"/>
            <a:ext cx="3187900" cy="2451647"/>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1" name="Shape 41"/>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48" name="Shape 48"/>
          <p:cNvSpPr>
            <a:spLocks noGrp="1"/>
          </p:cNvSpPr>
          <p:nvPr>
            <p:ph type="title"/>
          </p:nvPr>
        </p:nvSpPr>
        <p:spPr>
          <a:xfrm>
            <a:off x="569267" y="2380208"/>
            <a:ext cx="6633866" cy="1290341"/>
          </a:xfrm>
          <a:prstGeom prst="rect">
            <a:avLst/>
          </a:prstGeom>
        </p:spPr>
        <p:txBody>
          <a:bodyPr anchor="ctr"/>
          <a:lstStyle/>
          <a:p>
            <a:r>
              <a:t>Title Text</a:t>
            </a:r>
          </a:p>
        </p:txBody>
      </p:sp>
      <p:sp>
        <p:nvSpPr>
          <p:cNvPr id="49" name="Shape 49"/>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Shape 56"/>
          <p:cNvSpPr>
            <a:spLocks noGrp="1"/>
          </p:cNvSpPr>
          <p:nvPr>
            <p:ph type="title"/>
          </p:nvPr>
        </p:nvSpPr>
        <p:spPr>
          <a:xfrm>
            <a:off x="569267" y="2380208"/>
            <a:ext cx="6633866" cy="1290341"/>
          </a:xfrm>
          <a:prstGeom prst="rect">
            <a:avLst/>
          </a:prstGeom>
        </p:spPr>
        <p:txBody>
          <a:bodyPr anchor="ctr"/>
          <a:lstStyle/>
          <a:p>
            <a:r>
              <a:t>Title Text</a:t>
            </a:r>
          </a:p>
        </p:txBody>
      </p:sp>
      <p:sp>
        <p:nvSpPr>
          <p:cNvPr id="57" name="Shape 57"/>
          <p:cNvSpPr>
            <a:spLocks noGrp="1"/>
          </p:cNvSpPr>
          <p:nvPr>
            <p:ph type="body" sz="half" idx="1"/>
          </p:nvPr>
        </p:nvSpPr>
        <p:spPr>
          <a:xfrm>
            <a:off x="569267" y="3670548"/>
            <a:ext cx="6633866" cy="3757167"/>
          </a:xfrm>
          <a:prstGeom prst="rect">
            <a:avLst/>
          </a:prstGeom>
        </p:spPr>
        <p:txBody>
          <a:bodyPr anchor="ctr"/>
          <a:lstStyle>
            <a:lvl1pPr marL="444500" indent="-444500" algn="l">
              <a:spcBef>
                <a:spcPts val="4300"/>
              </a:spcBef>
              <a:buSzPct val="75000"/>
              <a:buChar char="•"/>
              <a:defRPr sz="3600"/>
            </a:lvl1pPr>
            <a:lvl2pPr marL="889000" indent="-444500" algn="l">
              <a:spcBef>
                <a:spcPts val="4300"/>
              </a:spcBef>
              <a:buSzPct val="75000"/>
              <a:buChar char="•"/>
              <a:defRPr sz="3600"/>
            </a:lvl2pPr>
            <a:lvl3pPr marL="1333500" indent="-444500" algn="l">
              <a:spcBef>
                <a:spcPts val="4300"/>
              </a:spcBef>
              <a:buSzPct val="75000"/>
              <a:buChar char="•"/>
              <a:defRPr sz="3600"/>
            </a:lvl3pPr>
            <a:lvl4pPr marL="1778000" indent="-444500" algn="l">
              <a:spcBef>
                <a:spcPts val="4300"/>
              </a:spcBef>
              <a:buSzPct val="75000"/>
              <a:buChar char="•"/>
              <a:defRPr sz="3600"/>
            </a:lvl4pPr>
            <a:lvl5pPr marL="2222500" indent="-444500" algn="l">
              <a:spcBef>
                <a:spcPts val="4300"/>
              </a:spcBef>
              <a:buSzPct val="75000"/>
              <a:buChar char="•"/>
              <a:defRPr sz="3600"/>
            </a:lvl5pPr>
          </a:lstStyle>
          <a:p>
            <a:r>
              <a:t>Body Level One</a:t>
            </a:r>
          </a:p>
          <a:p>
            <a:pPr lvl="1"/>
            <a:r>
              <a:t>Body Level Two</a:t>
            </a:r>
          </a:p>
          <a:p>
            <a:pPr lvl="2"/>
            <a:r>
              <a:t>Body Level Three</a:t>
            </a:r>
          </a:p>
          <a:p>
            <a:pPr lvl="3"/>
            <a:r>
              <a:t>Body Level Four</a:t>
            </a:r>
          </a:p>
          <a:p>
            <a:pPr lvl="4"/>
            <a:r>
              <a:t>Body Level Five</a:t>
            </a:r>
          </a:p>
        </p:txBody>
      </p:sp>
      <p:sp>
        <p:nvSpPr>
          <p:cNvPr id="58" name="Shape 58"/>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5" name="Shape 65"/>
          <p:cNvSpPr>
            <a:spLocks noGrp="1"/>
          </p:cNvSpPr>
          <p:nvPr>
            <p:ph type="pic" sz="quarter" idx="13"/>
          </p:nvPr>
        </p:nvSpPr>
        <p:spPr>
          <a:xfrm>
            <a:off x="4015233" y="3670548"/>
            <a:ext cx="3187900" cy="3757167"/>
          </a:xfrm>
          <a:prstGeom prst="rect">
            <a:avLst/>
          </a:prstGeom>
        </p:spPr>
        <p:txBody>
          <a:bodyPr lIns="91439" tIns="45719" rIns="91439" bIns="45719">
            <a:noAutofit/>
          </a:bodyPr>
          <a:lstStyle/>
          <a:p>
            <a:endParaRPr/>
          </a:p>
        </p:txBody>
      </p:sp>
      <p:sp>
        <p:nvSpPr>
          <p:cNvPr id="66" name="Shape 66"/>
          <p:cNvSpPr>
            <a:spLocks noGrp="1"/>
          </p:cNvSpPr>
          <p:nvPr>
            <p:ph type="title"/>
          </p:nvPr>
        </p:nvSpPr>
        <p:spPr>
          <a:xfrm>
            <a:off x="569267" y="2380208"/>
            <a:ext cx="6633866" cy="1290341"/>
          </a:xfrm>
          <a:prstGeom prst="rect">
            <a:avLst/>
          </a:prstGeom>
        </p:spPr>
        <p:txBody>
          <a:bodyPr anchor="ctr"/>
          <a:lstStyle/>
          <a:p>
            <a:r>
              <a:t>Title Text</a:t>
            </a:r>
          </a:p>
        </p:txBody>
      </p:sp>
      <p:sp>
        <p:nvSpPr>
          <p:cNvPr id="67" name="Shape 67"/>
          <p:cNvSpPr>
            <a:spLocks noGrp="1"/>
          </p:cNvSpPr>
          <p:nvPr>
            <p:ph type="body" sz="quarter" idx="1"/>
          </p:nvPr>
        </p:nvSpPr>
        <p:spPr>
          <a:xfrm>
            <a:off x="569267" y="3670548"/>
            <a:ext cx="3187900" cy="3757167"/>
          </a:xfrm>
          <a:prstGeom prst="rect">
            <a:avLst/>
          </a:prstGeom>
        </p:spPr>
        <p:txBody>
          <a:bodyPr anchor="ctr"/>
          <a:lstStyle>
            <a:lvl1pPr marL="342900" indent="-342900" algn="l">
              <a:spcBef>
                <a:spcPts val="3300"/>
              </a:spcBef>
              <a:buSzPct val="75000"/>
              <a:buChar char="•"/>
              <a:defRPr sz="2800"/>
            </a:lvl1pPr>
            <a:lvl2pPr marL="685800" indent="-342900" algn="l">
              <a:spcBef>
                <a:spcPts val="3300"/>
              </a:spcBef>
              <a:buSzPct val="75000"/>
              <a:buChar char="•"/>
              <a:defRPr sz="2800"/>
            </a:lvl2pPr>
            <a:lvl3pPr marL="1028700" indent="-342900" algn="l">
              <a:spcBef>
                <a:spcPts val="3300"/>
              </a:spcBef>
              <a:buSzPct val="75000"/>
              <a:buChar char="•"/>
              <a:defRPr sz="2800"/>
            </a:lvl3pPr>
            <a:lvl4pPr marL="1371600" indent="-342900" algn="l">
              <a:spcBef>
                <a:spcPts val="3300"/>
              </a:spcBef>
              <a:buSzPct val="75000"/>
              <a:buChar char="•"/>
              <a:defRPr sz="2800"/>
            </a:lvl4pPr>
            <a:lvl5pPr marL="1714500" indent="-342900" algn="l">
              <a:spcBef>
                <a:spcPts val="3300"/>
              </a:spcBef>
              <a:buSzPct val="75000"/>
              <a:buChar char="•"/>
              <a:defRPr sz="2800"/>
            </a:lvl5pPr>
          </a:lstStyle>
          <a:p>
            <a:r>
              <a:t>Body Level One</a:t>
            </a:r>
          </a:p>
          <a:p>
            <a:pPr lvl="1"/>
            <a:r>
              <a:t>Body Level Two</a:t>
            </a:r>
          </a:p>
          <a:p>
            <a:pPr lvl="2"/>
            <a:r>
              <a:t>Body Level Three</a:t>
            </a:r>
          </a:p>
          <a:p>
            <a:pPr lvl="3"/>
            <a:r>
              <a:t>Body Level Four</a:t>
            </a:r>
          </a:p>
          <a:p>
            <a:pPr lvl="4"/>
            <a:r>
              <a:t>Body Level Five</a:t>
            </a:r>
          </a:p>
        </p:txBody>
      </p:sp>
      <p:sp>
        <p:nvSpPr>
          <p:cNvPr id="68" name="Shape 68"/>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75" name="Shape 75"/>
          <p:cNvSpPr>
            <a:spLocks noGrp="1"/>
          </p:cNvSpPr>
          <p:nvPr>
            <p:ph type="body" sz="half" idx="1"/>
          </p:nvPr>
        </p:nvSpPr>
        <p:spPr>
          <a:xfrm>
            <a:off x="569267" y="2873573"/>
            <a:ext cx="6633866" cy="4311254"/>
          </a:xfrm>
          <a:prstGeom prst="rect">
            <a:avLst/>
          </a:prstGeom>
        </p:spPr>
        <p:txBody>
          <a:bodyPr anchor="ctr"/>
          <a:lstStyle>
            <a:lvl1pPr marL="444500" indent="-444500" algn="l">
              <a:spcBef>
                <a:spcPts val="4300"/>
              </a:spcBef>
              <a:buSzPct val="75000"/>
              <a:buChar char="•"/>
              <a:defRPr sz="3600"/>
            </a:lvl1pPr>
            <a:lvl2pPr marL="889000" indent="-444500" algn="l">
              <a:spcBef>
                <a:spcPts val="4300"/>
              </a:spcBef>
              <a:buSzPct val="75000"/>
              <a:buChar char="•"/>
              <a:defRPr sz="3600"/>
            </a:lvl2pPr>
            <a:lvl3pPr marL="1333500" indent="-444500" algn="l">
              <a:spcBef>
                <a:spcPts val="4300"/>
              </a:spcBef>
              <a:buSzPct val="75000"/>
              <a:buChar char="•"/>
              <a:defRPr sz="3600"/>
            </a:lvl3pPr>
            <a:lvl4pPr marL="1778000" indent="-444500" algn="l">
              <a:spcBef>
                <a:spcPts val="4300"/>
              </a:spcBef>
              <a:buSzPct val="75000"/>
              <a:buChar char="•"/>
              <a:defRPr sz="3600"/>
            </a:lvl4pPr>
            <a:lvl5pPr marL="2222500" indent="-444500" algn="l">
              <a:spcBef>
                <a:spcPts val="4300"/>
              </a:spcBef>
              <a:buSzPct val="75000"/>
              <a:buChar char="•"/>
              <a:defRPr sz="3600"/>
            </a:lvl5pPr>
          </a:lstStyle>
          <a:p>
            <a:r>
              <a:t>Body Level One</a:t>
            </a:r>
          </a:p>
          <a:p>
            <a:pPr lvl="1"/>
            <a:r>
              <a:t>Body Level Two</a:t>
            </a:r>
          </a:p>
          <a:p>
            <a:pPr lvl="2"/>
            <a:r>
              <a:t>Body Level Three</a:t>
            </a:r>
          </a:p>
          <a:p>
            <a:pPr lvl="3"/>
            <a:r>
              <a:t>Body Level Four</a:t>
            </a:r>
          </a:p>
          <a:p>
            <a:pPr lvl="4"/>
            <a:r>
              <a:t>Body Level Five</a:t>
            </a:r>
          </a:p>
        </p:txBody>
      </p:sp>
      <p:sp>
        <p:nvSpPr>
          <p:cNvPr id="76" name="Shape 76"/>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83" name="Shape 83"/>
          <p:cNvSpPr>
            <a:spLocks noGrp="1"/>
          </p:cNvSpPr>
          <p:nvPr>
            <p:ph type="pic" sz="quarter" idx="13"/>
          </p:nvPr>
        </p:nvSpPr>
        <p:spPr>
          <a:xfrm>
            <a:off x="4015233" y="5158233"/>
            <a:ext cx="3187900" cy="2254301"/>
          </a:xfrm>
          <a:prstGeom prst="rect">
            <a:avLst/>
          </a:prstGeom>
        </p:spPr>
        <p:txBody>
          <a:bodyPr lIns="91439" tIns="45719" rIns="91439" bIns="45719">
            <a:noAutofit/>
          </a:bodyPr>
          <a:lstStyle/>
          <a:p>
            <a:endParaRPr/>
          </a:p>
        </p:txBody>
      </p:sp>
      <p:sp>
        <p:nvSpPr>
          <p:cNvPr id="84" name="Shape 84"/>
          <p:cNvSpPr>
            <a:spLocks noGrp="1"/>
          </p:cNvSpPr>
          <p:nvPr>
            <p:ph type="pic" sz="quarter" idx="14"/>
          </p:nvPr>
        </p:nvSpPr>
        <p:spPr>
          <a:xfrm>
            <a:off x="4018950" y="2645866"/>
            <a:ext cx="3187899" cy="2254301"/>
          </a:xfrm>
          <a:prstGeom prst="rect">
            <a:avLst/>
          </a:prstGeom>
        </p:spPr>
        <p:txBody>
          <a:bodyPr lIns="91439" tIns="45719" rIns="91439" bIns="45719">
            <a:noAutofit/>
          </a:bodyPr>
          <a:lstStyle/>
          <a:p>
            <a:endParaRPr/>
          </a:p>
        </p:txBody>
      </p:sp>
      <p:sp>
        <p:nvSpPr>
          <p:cNvPr id="85" name="Shape 85"/>
          <p:cNvSpPr>
            <a:spLocks noGrp="1"/>
          </p:cNvSpPr>
          <p:nvPr>
            <p:ph type="pic" sz="quarter" idx="15"/>
          </p:nvPr>
        </p:nvSpPr>
        <p:spPr>
          <a:xfrm>
            <a:off x="569267" y="2645866"/>
            <a:ext cx="3187900" cy="4766668"/>
          </a:xfrm>
          <a:prstGeom prst="rect">
            <a:avLst/>
          </a:prstGeom>
        </p:spPr>
        <p:txBody>
          <a:bodyPr lIns="91439" tIns="45719" rIns="91439" bIns="45719">
            <a:noAutofit/>
          </a:bodyPr>
          <a:lstStyle/>
          <a:p>
            <a:endParaRPr/>
          </a:p>
        </p:txBody>
      </p:sp>
      <p:sp>
        <p:nvSpPr>
          <p:cNvPr id="86" name="Shape 86"/>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hape 2"/>
          <p:cNvSpPr>
            <a:spLocks noGrp="1"/>
          </p:cNvSpPr>
          <p:nvPr>
            <p:ph type="title"/>
          </p:nvPr>
        </p:nvSpPr>
        <p:spPr>
          <a:xfrm>
            <a:off x="759023" y="3093690"/>
            <a:ext cx="6254354" cy="1973462"/>
          </a:xfrm>
          <a:prstGeom prst="rect">
            <a:avLst/>
          </a:prstGeom>
          <a:ln w="3175">
            <a:miter lim="400000"/>
          </a:ln>
          <a:extLst>
            <a:ext uri="{C572A759-6A51-4108-AA02-DFA0A04FC94B}">
              <ma14:wrappingTextBoxFlag xmlns="" xmlns:ma14="http://schemas.microsoft.com/office/mac/drawingml/2011/main" val="1"/>
            </a:ext>
          </a:extLst>
        </p:spPr>
        <p:txBody>
          <a:bodyPr lIns="30360" tIns="30360" rIns="30360" bIns="30360" anchor="b">
            <a:normAutofit/>
          </a:bodyPr>
          <a:lstStyle/>
          <a:p>
            <a:r>
              <a:t>Title Text</a:t>
            </a:r>
          </a:p>
        </p:txBody>
      </p:sp>
      <p:sp>
        <p:nvSpPr>
          <p:cNvPr id="3" name="Shape 3"/>
          <p:cNvSpPr>
            <a:spLocks noGrp="1"/>
          </p:cNvSpPr>
          <p:nvPr>
            <p:ph type="body" idx="1"/>
          </p:nvPr>
        </p:nvSpPr>
        <p:spPr>
          <a:xfrm>
            <a:off x="759023" y="5120282"/>
            <a:ext cx="6254354" cy="675532"/>
          </a:xfrm>
          <a:prstGeom prst="rect">
            <a:avLst/>
          </a:prstGeom>
          <a:ln w="3175">
            <a:miter lim="400000"/>
          </a:ln>
          <a:extLst>
            <a:ext uri="{C572A759-6A51-4108-AA02-DFA0A04FC94B}">
              <ma14:wrappingTextBoxFlag xmlns="" xmlns:ma14="http://schemas.microsoft.com/office/mac/drawingml/2011/main" val="1"/>
            </a:ext>
          </a:extLst>
        </p:spPr>
        <p:txBody>
          <a:bodyPr lIns="30360" tIns="30360" rIns="30360" bIns="30360">
            <a:normAutofit/>
          </a:bodyPr>
          <a:lstStyle/>
          <a:p>
            <a:r>
              <a:t>Body Level One</a:t>
            </a:r>
          </a:p>
          <a:p>
            <a:pPr lvl="1"/>
            <a:r>
              <a:t>Body Level Two</a:t>
            </a:r>
          </a:p>
          <a:p>
            <a:pPr lvl="2"/>
            <a:r>
              <a:t>Body Level Three</a:t>
            </a:r>
          </a:p>
          <a:p>
            <a:pPr lvl="3"/>
            <a:r>
              <a:t>Body Level Four</a:t>
            </a:r>
          </a:p>
          <a:p>
            <a:pPr lvl="4"/>
            <a:r>
              <a:t>Body Level Five</a:t>
            </a:r>
          </a:p>
        </p:txBody>
      </p:sp>
      <p:sp>
        <p:nvSpPr>
          <p:cNvPr id="4" name="Shape 4"/>
          <p:cNvSpPr>
            <a:spLocks noGrp="1"/>
          </p:cNvSpPr>
          <p:nvPr>
            <p:ph type="sldNum" sz="quarter" idx="2"/>
          </p:nvPr>
        </p:nvSpPr>
        <p:spPr>
          <a:xfrm>
            <a:off x="3718592" y="7644035"/>
            <a:ext cx="327626" cy="340123"/>
          </a:xfrm>
          <a:prstGeom prst="rect">
            <a:avLst/>
          </a:prstGeom>
          <a:ln w="3175">
            <a:miter lim="400000"/>
          </a:ln>
        </p:spPr>
        <p:txBody>
          <a:bodyPr wrap="none" lIns="30360" tIns="30360" rIns="30360" bIns="30360">
            <a:spAutoFit/>
          </a:bodyPr>
          <a:lstStyle>
            <a:lvl1pPr>
              <a:defRPr sz="1800"/>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spd="med"/>
  <p:txStyles>
    <p:titleStyle>
      <a:lvl1pPr marL="0" marR="0" indent="0" algn="ctr" defTabSz="602456" rtl="0" latinLnBrk="0">
        <a:lnSpc>
          <a:spcPct val="100000"/>
        </a:lnSpc>
        <a:spcBef>
          <a:spcPts val="0"/>
        </a:spcBef>
        <a:spcAft>
          <a:spcPts val="0"/>
        </a:spcAft>
        <a:buClrTx/>
        <a:buSzTx/>
        <a:buFontTx/>
        <a:buNone/>
        <a:tabLst/>
        <a:defRPr sz="8200" b="0" i="0" u="none" strike="noStrike" cap="none" spc="0" baseline="0">
          <a:ln>
            <a:noFill/>
          </a:ln>
          <a:solidFill>
            <a:srgbClr val="000000"/>
          </a:solidFill>
          <a:uFillTx/>
          <a:latin typeface="+mn-lt"/>
          <a:ea typeface="+mn-ea"/>
          <a:cs typeface="+mn-cs"/>
          <a:sym typeface="Helvetica Light"/>
        </a:defRPr>
      </a:lvl1pPr>
      <a:lvl2pPr marL="0" marR="0" indent="228600" algn="ctr" defTabSz="602456" rtl="0" latinLnBrk="0">
        <a:lnSpc>
          <a:spcPct val="100000"/>
        </a:lnSpc>
        <a:spcBef>
          <a:spcPts val="0"/>
        </a:spcBef>
        <a:spcAft>
          <a:spcPts val="0"/>
        </a:spcAft>
        <a:buClrTx/>
        <a:buSzTx/>
        <a:buFontTx/>
        <a:buNone/>
        <a:tabLst/>
        <a:defRPr sz="8200" b="0" i="0" u="none" strike="noStrike" cap="none" spc="0" baseline="0">
          <a:ln>
            <a:noFill/>
          </a:ln>
          <a:solidFill>
            <a:srgbClr val="000000"/>
          </a:solidFill>
          <a:uFillTx/>
          <a:latin typeface="+mn-lt"/>
          <a:ea typeface="+mn-ea"/>
          <a:cs typeface="+mn-cs"/>
          <a:sym typeface="Helvetica Light"/>
        </a:defRPr>
      </a:lvl2pPr>
      <a:lvl3pPr marL="0" marR="0" indent="457200" algn="ctr" defTabSz="602456" rtl="0" latinLnBrk="0">
        <a:lnSpc>
          <a:spcPct val="100000"/>
        </a:lnSpc>
        <a:spcBef>
          <a:spcPts val="0"/>
        </a:spcBef>
        <a:spcAft>
          <a:spcPts val="0"/>
        </a:spcAft>
        <a:buClrTx/>
        <a:buSzTx/>
        <a:buFontTx/>
        <a:buNone/>
        <a:tabLst/>
        <a:defRPr sz="8200" b="0" i="0" u="none" strike="noStrike" cap="none" spc="0" baseline="0">
          <a:ln>
            <a:noFill/>
          </a:ln>
          <a:solidFill>
            <a:srgbClr val="000000"/>
          </a:solidFill>
          <a:uFillTx/>
          <a:latin typeface="+mn-lt"/>
          <a:ea typeface="+mn-ea"/>
          <a:cs typeface="+mn-cs"/>
          <a:sym typeface="Helvetica Light"/>
        </a:defRPr>
      </a:lvl3pPr>
      <a:lvl4pPr marL="0" marR="0" indent="685800" algn="ctr" defTabSz="602456" rtl="0" latinLnBrk="0">
        <a:lnSpc>
          <a:spcPct val="100000"/>
        </a:lnSpc>
        <a:spcBef>
          <a:spcPts val="0"/>
        </a:spcBef>
        <a:spcAft>
          <a:spcPts val="0"/>
        </a:spcAft>
        <a:buClrTx/>
        <a:buSzTx/>
        <a:buFontTx/>
        <a:buNone/>
        <a:tabLst/>
        <a:defRPr sz="8200" b="0" i="0" u="none" strike="noStrike" cap="none" spc="0" baseline="0">
          <a:ln>
            <a:noFill/>
          </a:ln>
          <a:solidFill>
            <a:srgbClr val="000000"/>
          </a:solidFill>
          <a:uFillTx/>
          <a:latin typeface="+mn-lt"/>
          <a:ea typeface="+mn-ea"/>
          <a:cs typeface="+mn-cs"/>
          <a:sym typeface="Helvetica Light"/>
        </a:defRPr>
      </a:lvl4pPr>
      <a:lvl5pPr marL="0" marR="0" indent="914400" algn="ctr" defTabSz="602456" rtl="0" latinLnBrk="0">
        <a:lnSpc>
          <a:spcPct val="100000"/>
        </a:lnSpc>
        <a:spcBef>
          <a:spcPts val="0"/>
        </a:spcBef>
        <a:spcAft>
          <a:spcPts val="0"/>
        </a:spcAft>
        <a:buClrTx/>
        <a:buSzTx/>
        <a:buFontTx/>
        <a:buNone/>
        <a:tabLst/>
        <a:defRPr sz="8200" b="0" i="0" u="none" strike="noStrike" cap="none" spc="0" baseline="0">
          <a:ln>
            <a:noFill/>
          </a:ln>
          <a:solidFill>
            <a:srgbClr val="000000"/>
          </a:solidFill>
          <a:uFillTx/>
          <a:latin typeface="+mn-lt"/>
          <a:ea typeface="+mn-ea"/>
          <a:cs typeface="+mn-cs"/>
          <a:sym typeface="Helvetica Light"/>
        </a:defRPr>
      </a:lvl5pPr>
      <a:lvl6pPr marL="0" marR="0" indent="1143000" algn="ctr" defTabSz="602456" rtl="0" latinLnBrk="0">
        <a:lnSpc>
          <a:spcPct val="100000"/>
        </a:lnSpc>
        <a:spcBef>
          <a:spcPts val="0"/>
        </a:spcBef>
        <a:spcAft>
          <a:spcPts val="0"/>
        </a:spcAft>
        <a:buClrTx/>
        <a:buSzTx/>
        <a:buFontTx/>
        <a:buNone/>
        <a:tabLst/>
        <a:defRPr sz="8200" b="0" i="0" u="none" strike="noStrike" cap="none" spc="0" baseline="0">
          <a:ln>
            <a:noFill/>
          </a:ln>
          <a:solidFill>
            <a:srgbClr val="000000"/>
          </a:solidFill>
          <a:uFillTx/>
          <a:latin typeface="+mn-lt"/>
          <a:ea typeface="+mn-ea"/>
          <a:cs typeface="+mn-cs"/>
          <a:sym typeface="Helvetica Light"/>
        </a:defRPr>
      </a:lvl6pPr>
      <a:lvl7pPr marL="0" marR="0" indent="1371600" algn="ctr" defTabSz="602456" rtl="0" latinLnBrk="0">
        <a:lnSpc>
          <a:spcPct val="100000"/>
        </a:lnSpc>
        <a:spcBef>
          <a:spcPts val="0"/>
        </a:spcBef>
        <a:spcAft>
          <a:spcPts val="0"/>
        </a:spcAft>
        <a:buClrTx/>
        <a:buSzTx/>
        <a:buFontTx/>
        <a:buNone/>
        <a:tabLst/>
        <a:defRPr sz="8200" b="0" i="0" u="none" strike="noStrike" cap="none" spc="0" baseline="0">
          <a:ln>
            <a:noFill/>
          </a:ln>
          <a:solidFill>
            <a:srgbClr val="000000"/>
          </a:solidFill>
          <a:uFillTx/>
          <a:latin typeface="+mn-lt"/>
          <a:ea typeface="+mn-ea"/>
          <a:cs typeface="+mn-cs"/>
          <a:sym typeface="Helvetica Light"/>
        </a:defRPr>
      </a:lvl7pPr>
      <a:lvl8pPr marL="0" marR="0" indent="1600200" algn="ctr" defTabSz="602456" rtl="0" latinLnBrk="0">
        <a:lnSpc>
          <a:spcPct val="100000"/>
        </a:lnSpc>
        <a:spcBef>
          <a:spcPts val="0"/>
        </a:spcBef>
        <a:spcAft>
          <a:spcPts val="0"/>
        </a:spcAft>
        <a:buClrTx/>
        <a:buSzTx/>
        <a:buFontTx/>
        <a:buNone/>
        <a:tabLst/>
        <a:defRPr sz="8200" b="0" i="0" u="none" strike="noStrike" cap="none" spc="0" baseline="0">
          <a:ln>
            <a:noFill/>
          </a:ln>
          <a:solidFill>
            <a:srgbClr val="000000"/>
          </a:solidFill>
          <a:uFillTx/>
          <a:latin typeface="+mn-lt"/>
          <a:ea typeface="+mn-ea"/>
          <a:cs typeface="+mn-cs"/>
          <a:sym typeface="Helvetica Light"/>
        </a:defRPr>
      </a:lvl8pPr>
      <a:lvl9pPr marL="0" marR="0" indent="1828800" algn="ctr" defTabSz="602456" rtl="0" latinLnBrk="0">
        <a:lnSpc>
          <a:spcPct val="100000"/>
        </a:lnSpc>
        <a:spcBef>
          <a:spcPts val="0"/>
        </a:spcBef>
        <a:spcAft>
          <a:spcPts val="0"/>
        </a:spcAft>
        <a:buClrTx/>
        <a:buSzTx/>
        <a:buFontTx/>
        <a:buNone/>
        <a:tabLst/>
        <a:defRPr sz="8200" b="0" i="0" u="none" strike="noStrike" cap="none" spc="0" baseline="0">
          <a:ln>
            <a:noFill/>
          </a:ln>
          <a:solidFill>
            <a:srgbClr val="000000"/>
          </a:solidFill>
          <a:uFillTx/>
          <a:latin typeface="+mn-lt"/>
          <a:ea typeface="+mn-ea"/>
          <a:cs typeface="+mn-cs"/>
          <a:sym typeface="Helvetica Light"/>
        </a:defRPr>
      </a:lvl9pPr>
    </p:titleStyle>
    <p:bodyStyle>
      <a:lvl1pPr marL="0" marR="0" indent="0" algn="ctr" defTabSz="602456" rtl="0" latinLnBrk="0">
        <a:lnSpc>
          <a:spcPct val="100000"/>
        </a:lnSpc>
        <a:spcBef>
          <a:spcPts val="0"/>
        </a:spcBef>
        <a:spcAft>
          <a:spcPts val="0"/>
        </a:spcAft>
        <a:buClrTx/>
        <a:buSzTx/>
        <a:buFontTx/>
        <a:buNone/>
        <a:tabLst/>
        <a:defRPr sz="3200" b="0" i="0" u="none" strike="noStrike" cap="none" spc="0" baseline="0">
          <a:ln>
            <a:noFill/>
          </a:ln>
          <a:solidFill>
            <a:srgbClr val="000000"/>
          </a:solidFill>
          <a:uFillTx/>
          <a:latin typeface="+mn-lt"/>
          <a:ea typeface="+mn-ea"/>
          <a:cs typeface="+mn-cs"/>
          <a:sym typeface="Helvetica Light"/>
        </a:defRPr>
      </a:lvl1pPr>
      <a:lvl2pPr marL="0" marR="0" indent="228600" algn="ctr" defTabSz="602456" rtl="0" latinLnBrk="0">
        <a:lnSpc>
          <a:spcPct val="100000"/>
        </a:lnSpc>
        <a:spcBef>
          <a:spcPts val="0"/>
        </a:spcBef>
        <a:spcAft>
          <a:spcPts val="0"/>
        </a:spcAft>
        <a:buClrTx/>
        <a:buSzTx/>
        <a:buFontTx/>
        <a:buNone/>
        <a:tabLst/>
        <a:defRPr sz="3200" b="0" i="0" u="none" strike="noStrike" cap="none" spc="0" baseline="0">
          <a:ln>
            <a:noFill/>
          </a:ln>
          <a:solidFill>
            <a:srgbClr val="000000"/>
          </a:solidFill>
          <a:uFillTx/>
          <a:latin typeface="+mn-lt"/>
          <a:ea typeface="+mn-ea"/>
          <a:cs typeface="+mn-cs"/>
          <a:sym typeface="Helvetica Light"/>
        </a:defRPr>
      </a:lvl2pPr>
      <a:lvl3pPr marL="0" marR="0" indent="457200" algn="ctr" defTabSz="602456" rtl="0" latinLnBrk="0">
        <a:lnSpc>
          <a:spcPct val="100000"/>
        </a:lnSpc>
        <a:spcBef>
          <a:spcPts val="0"/>
        </a:spcBef>
        <a:spcAft>
          <a:spcPts val="0"/>
        </a:spcAft>
        <a:buClrTx/>
        <a:buSzTx/>
        <a:buFontTx/>
        <a:buNone/>
        <a:tabLst/>
        <a:defRPr sz="3200" b="0" i="0" u="none" strike="noStrike" cap="none" spc="0" baseline="0">
          <a:ln>
            <a:noFill/>
          </a:ln>
          <a:solidFill>
            <a:srgbClr val="000000"/>
          </a:solidFill>
          <a:uFillTx/>
          <a:latin typeface="+mn-lt"/>
          <a:ea typeface="+mn-ea"/>
          <a:cs typeface="+mn-cs"/>
          <a:sym typeface="Helvetica Light"/>
        </a:defRPr>
      </a:lvl3pPr>
      <a:lvl4pPr marL="0" marR="0" indent="685800" algn="ctr" defTabSz="602456" rtl="0" latinLnBrk="0">
        <a:lnSpc>
          <a:spcPct val="100000"/>
        </a:lnSpc>
        <a:spcBef>
          <a:spcPts val="0"/>
        </a:spcBef>
        <a:spcAft>
          <a:spcPts val="0"/>
        </a:spcAft>
        <a:buClrTx/>
        <a:buSzTx/>
        <a:buFontTx/>
        <a:buNone/>
        <a:tabLst/>
        <a:defRPr sz="3200" b="0" i="0" u="none" strike="noStrike" cap="none" spc="0" baseline="0">
          <a:ln>
            <a:noFill/>
          </a:ln>
          <a:solidFill>
            <a:srgbClr val="000000"/>
          </a:solidFill>
          <a:uFillTx/>
          <a:latin typeface="+mn-lt"/>
          <a:ea typeface="+mn-ea"/>
          <a:cs typeface="+mn-cs"/>
          <a:sym typeface="Helvetica Light"/>
        </a:defRPr>
      </a:lvl4pPr>
      <a:lvl5pPr marL="0" marR="0" indent="914400" algn="ctr" defTabSz="602456" rtl="0" latinLnBrk="0">
        <a:lnSpc>
          <a:spcPct val="100000"/>
        </a:lnSpc>
        <a:spcBef>
          <a:spcPts val="0"/>
        </a:spcBef>
        <a:spcAft>
          <a:spcPts val="0"/>
        </a:spcAft>
        <a:buClrTx/>
        <a:buSzTx/>
        <a:buFontTx/>
        <a:buNone/>
        <a:tabLst/>
        <a:defRPr sz="3200" b="0" i="0" u="none" strike="noStrike" cap="none" spc="0" baseline="0">
          <a:ln>
            <a:noFill/>
          </a:ln>
          <a:solidFill>
            <a:srgbClr val="000000"/>
          </a:solidFill>
          <a:uFillTx/>
          <a:latin typeface="+mn-lt"/>
          <a:ea typeface="+mn-ea"/>
          <a:cs typeface="+mn-cs"/>
          <a:sym typeface="Helvetica Light"/>
        </a:defRPr>
      </a:lvl5pPr>
      <a:lvl6pPr marL="0" marR="0" indent="1143000" algn="ctr" defTabSz="602456" rtl="0" latinLnBrk="0">
        <a:lnSpc>
          <a:spcPct val="100000"/>
        </a:lnSpc>
        <a:spcBef>
          <a:spcPts val="0"/>
        </a:spcBef>
        <a:spcAft>
          <a:spcPts val="0"/>
        </a:spcAft>
        <a:buClrTx/>
        <a:buSzTx/>
        <a:buFontTx/>
        <a:buNone/>
        <a:tabLst/>
        <a:defRPr sz="3200" b="0" i="0" u="none" strike="noStrike" cap="none" spc="0" baseline="0">
          <a:ln>
            <a:noFill/>
          </a:ln>
          <a:solidFill>
            <a:srgbClr val="000000"/>
          </a:solidFill>
          <a:uFillTx/>
          <a:latin typeface="+mn-lt"/>
          <a:ea typeface="+mn-ea"/>
          <a:cs typeface="+mn-cs"/>
          <a:sym typeface="Helvetica Light"/>
        </a:defRPr>
      </a:lvl6pPr>
      <a:lvl7pPr marL="0" marR="0" indent="1371600" algn="ctr" defTabSz="602456" rtl="0" latinLnBrk="0">
        <a:lnSpc>
          <a:spcPct val="100000"/>
        </a:lnSpc>
        <a:spcBef>
          <a:spcPts val="0"/>
        </a:spcBef>
        <a:spcAft>
          <a:spcPts val="0"/>
        </a:spcAft>
        <a:buClrTx/>
        <a:buSzTx/>
        <a:buFontTx/>
        <a:buNone/>
        <a:tabLst/>
        <a:defRPr sz="3200" b="0" i="0" u="none" strike="noStrike" cap="none" spc="0" baseline="0">
          <a:ln>
            <a:noFill/>
          </a:ln>
          <a:solidFill>
            <a:srgbClr val="000000"/>
          </a:solidFill>
          <a:uFillTx/>
          <a:latin typeface="+mn-lt"/>
          <a:ea typeface="+mn-ea"/>
          <a:cs typeface="+mn-cs"/>
          <a:sym typeface="Helvetica Light"/>
        </a:defRPr>
      </a:lvl7pPr>
      <a:lvl8pPr marL="0" marR="0" indent="1600200" algn="ctr" defTabSz="602456" rtl="0" latinLnBrk="0">
        <a:lnSpc>
          <a:spcPct val="100000"/>
        </a:lnSpc>
        <a:spcBef>
          <a:spcPts val="0"/>
        </a:spcBef>
        <a:spcAft>
          <a:spcPts val="0"/>
        </a:spcAft>
        <a:buClrTx/>
        <a:buSzTx/>
        <a:buFontTx/>
        <a:buNone/>
        <a:tabLst/>
        <a:defRPr sz="3200" b="0" i="0" u="none" strike="noStrike" cap="none" spc="0" baseline="0">
          <a:ln>
            <a:noFill/>
          </a:ln>
          <a:solidFill>
            <a:srgbClr val="000000"/>
          </a:solidFill>
          <a:uFillTx/>
          <a:latin typeface="+mn-lt"/>
          <a:ea typeface="+mn-ea"/>
          <a:cs typeface="+mn-cs"/>
          <a:sym typeface="Helvetica Light"/>
        </a:defRPr>
      </a:lvl8pPr>
      <a:lvl9pPr marL="0" marR="0" indent="1828800" algn="ctr" defTabSz="602456" rtl="0" latinLnBrk="0">
        <a:lnSpc>
          <a:spcPct val="100000"/>
        </a:lnSpc>
        <a:spcBef>
          <a:spcPts val="0"/>
        </a:spcBef>
        <a:spcAft>
          <a:spcPts val="0"/>
        </a:spcAft>
        <a:buClrTx/>
        <a:buSzTx/>
        <a:buFontTx/>
        <a:buNone/>
        <a:tabLst/>
        <a:defRPr sz="3200" b="0" i="0" u="none" strike="noStrike" cap="none" spc="0" baseline="0">
          <a:ln>
            <a:noFill/>
          </a:ln>
          <a:solidFill>
            <a:srgbClr val="000000"/>
          </a:solidFill>
          <a:uFillTx/>
          <a:latin typeface="+mn-lt"/>
          <a:ea typeface="+mn-ea"/>
          <a:cs typeface="+mn-cs"/>
          <a:sym typeface="Helvetica Light"/>
        </a:defRPr>
      </a:lvl9pPr>
    </p:bodyStyle>
    <p:otherStyle>
      <a:lvl1pPr marL="0" marR="0" indent="0" algn="ctr" defTabSz="602456"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1pPr>
      <a:lvl2pPr marL="0" marR="0" indent="228600" algn="ctr" defTabSz="602456"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2pPr>
      <a:lvl3pPr marL="0" marR="0" indent="457200" algn="ctr" defTabSz="602456"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3pPr>
      <a:lvl4pPr marL="0" marR="0" indent="685800" algn="ctr" defTabSz="602456"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4pPr>
      <a:lvl5pPr marL="0" marR="0" indent="914400" algn="ctr" defTabSz="602456"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5pPr>
      <a:lvl6pPr marL="0" marR="0" indent="1143000" algn="ctr" defTabSz="602456"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6pPr>
      <a:lvl7pPr marL="0" marR="0" indent="1371600" algn="ctr" defTabSz="602456"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7pPr>
      <a:lvl8pPr marL="0" marR="0" indent="1600200" algn="ctr" defTabSz="602456"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8pPr>
      <a:lvl9pPr marL="0" marR="0" indent="1828800" algn="ctr" defTabSz="602456"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1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 name="Shape 163"/>
          <p:cNvSpPr/>
          <p:nvPr/>
        </p:nvSpPr>
        <p:spPr>
          <a:xfrm>
            <a:off x="109846" y="4497712"/>
            <a:ext cx="1544953" cy="1463953"/>
          </a:xfrm>
          <a:prstGeom prst="ellipse">
            <a:avLst/>
          </a:prstGeom>
          <a:solidFill>
            <a:schemeClr val="accent2">
              <a:hueOff val="-2473793"/>
              <a:satOff val="-50209"/>
              <a:lumOff val="23543"/>
            </a:schemeClr>
          </a:solidFill>
          <a:ln w="3175">
            <a:miter lim="400000"/>
          </a:ln>
          <a:effectLst>
            <a:outerShdw blurRad="12700" dist="12700" dir="5400000" rotWithShape="0">
              <a:srgbClr val="000000">
                <a:alpha val="50000"/>
              </a:srgbClr>
            </a:outerShdw>
          </a:effectLst>
        </p:spPr>
        <p:txBody>
          <a:bodyPr lIns="30360" tIns="30360" rIns="30360" bIns="30360" anchor="ctr"/>
          <a:lstStyle/>
          <a:p>
            <a:pPr>
              <a:defRPr sz="2400">
                <a:solidFill>
                  <a:srgbClr val="FFFFFF"/>
                </a:solidFill>
              </a:defRPr>
            </a:pPr>
            <a:endParaRPr/>
          </a:p>
        </p:txBody>
      </p:sp>
      <p:pic>
        <p:nvPicPr>
          <p:cNvPr id="164" name="Picture 163"/>
          <p:cNvPicPr>
            <a:picLocks/>
          </p:cNvPicPr>
          <p:nvPr/>
        </p:nvPicPr>
        <p:blipFill>
          <a:blip r:embed="rId2">
            <a:extLst/>
          </a:blip>
          <a:stretch>
            <a:fillRect/>
          </a:stretch>
        </p:blipFill>
        <p:spPr>
          <a:xfrm>
            <a:off x="67160" y="2446455"/>
            <a:ext cx="1630327" cy="1806003"/>
          </a:xfrm>
          <a:prstGeom prst="rect">
            <a:avLst/>
          </a:prstGeom>
          <a:effectLst>
            <a:outerShdw blurRad="355600" rotWithShape="0">
              <a:srgbClr val="000000">
                <a:alpha val="75000"/>
              </a:srgbClr>
            </a:outerShdw>
          </a:effectLst>
        </p:spPr>
      </p:pic>
      <p:sp>
        <p:nvSpPr>
          <p:cNvPr id="165" name="Shape 165"/>
          <p:cNvSpPr/>
          <p:nvPr/>
        </p:nvSpPr>
        <p:spPr>
          <a:xfrm>
            <a:off x="5600603" y="5693261"/>
            <a:ext cx="2044732" cy="2380689"/>
          </a:xfrm>
          <a:prstGeom prst="rect">
            <a:avLst/>
          </a:prstGeom>
          <a:solidFill>
            <a:srgbClr val="9D45B8"/>
          </a:solidFill>
          <a:ln w="3175">
            <a:miter lim="400000"/>
          </a:ln>
          <a:effectLst>
            <a:outerShdw blurRad="38100" dist="25400" dir="5400000" rotWithShape="0">
              <a:srgbClr val="000000">
                <a:alpha val="50000"/>
              </a:srgbClr>
            </a:outerShdw>
          </a:effectLst>
          <a:extLst>
            <a:ext uri="{C572A759-6A51-4108-AA02-DFA0A04FC94B}">
              <ma14:wrappingTextBoxFlag xmlns="" xmlns:ma14="http://schemas.microsoft.com/office/mac/drawingml/2011/main" val="1"/>
            </a:ext>
          </a:extLst>
        </p:spPr>
        <p:txBody>
          <a:bodyPr lIns="101600" tIns="101600" rIns="101600" bIns="101600"/>
          <a:lstStyle/>
          <a:p>
            <a:pPr defTabSz="457200">
              <a:lnSpc>
                <a:spcPct val="80000"/>
              </a:lnSpc>
              <a:defRPr sz="2600">
                <a:solidFill>
                  <a:srgbClr val="225780"/>
                </a:solidFill>
                <a:latin typeface="KG Beneath Your Beautiful Chunk"/>
                <a:ea typeface="KG Beneath Your Beautiful Chunk"/>
                <a:cs typeface="KG Beneath Your Beautiful Chunk"/>
                <a:sym typeface="KG Beneath Your Beautiful Chunk"/>
              </a:defRPr>
            </a:pPr>
            <a:r>
              <a:rPr lang="en-US" sz="2000" dirty="0" smtClean="0">
                <a:solidFill>
                  <a:srgbClr val="000000"/>
                </a:solidFill>
              </a:rPr>
              <a:t>Strategies we will Focus On</a:t>
            </a:r>
          </a:p>
          <a:p>
            <a:pPr algn="l" defTabSz="457200">
              <a:lnSpc>
                <a:spcPct val="110000"/>
              </a:lnSpc>
              <a:tabLst>
                <a:tab pos="228600" algn="l"/>
                <a:tab pos="2057400" algn="r"/>
              </a:tabLst>
              <a:defRPr sz="1350">
                <a:latin typeface="AnjelikaRose"/>
                <a:ea typeface="AnjelikaRose"/>
                <a:cs typeface="AnjelikaRose"/>
                <a:sym typeface="AnjelikaRose"/>
              </a:defRPr>
            </a:pPr>
            <a:r>
              <a:rPr lang="en-US" sz="1200" dirty="0" smtClean="0">
                <a:latin typeface="Throw My Hands Up in the Air" charset="0"/>
                <a:ea typeface="Throw My Hands Up in the Air" charset="0"/>
                <a:cs typeface="Throw My Hands Up in the Air" charset="0"/>
              </a:rPr>
              <a:t>Previewing</a:t>
            </a:r>
          </a:p>
          <a:p>
            <a:pPr algn="l" defTabSz="457200">
              <a:lnSpc>
                <a:spcPct val="110000"/>
              </a:lnSpc>
              <a:tabLst>
                <a:tab pos="228600" algn="l"/>
                <a:tab pos="2057400" algn="r"/>
              </a:tabLst>
              <a:defRPr sz="1350">
                <a:latin typeface="AnjelikaRose"/>
                <a:ea typeface="AnjelikaRose"/>
                <a:cs typeface="AnjelikaRose"/>
                <a:sym typeface="AnjelikaRose"/>
              </a:defRPr>
            </a:pPr>
            <a:r>
              <a:rPr lang="en-US" sz="1200" dirty="0" smtClean="0">
                <a:latin typeface="Throw My Hands Up in the Air" charset="0"/>
                <a:ea typeface="Throw My Hands Up in the Air" charset="0"/>
                <a:cs typeface="Throw My Hands Up in the Air" charset="0"/>
              </a:rPr>
              <a:t>Self-Questioning</a:t>
            </a:r>
          </a:p>
          <a:p>
            <a:pPr algn="l" defTabSz="457200">
              <a:lnSpc>
                <a:spcPct val="110000"/>
              </a:lnSpc>
              <a:tabLst>
                <a:tab pos="228600" algn="l"/>
                <a:tab pos="2057400" algn="r"/>
              </a:tabLst>
              <a:defRPr sz="1350">
                <a:latin typeface="AnjelikaRose"/>
                <a:ea typeface="AnjelikaRose"/>
                <a:cs typeface="AnjelikaRose"/>
                <a:sym typeface="AnjelikaRose"/>
              </a:defRPr>
            </a:pPr>
            <a:r>
              <a:rPr lang="en-US" sz="1200" dirty="0" smtClean="0">
                <a:latin typeface="Throw My Hands Up in the Air" charset="0"/>
                <a:ea typeface="Throw My Hands Up in the Air" charset="0"/>
                <a:cs typeface="Throw My Hands Up in the Air" charset="0"/>
              </a:rPr>
              <a:t>Making Connections</a:t>
            </a:r>
          </a:p>
          <a:p>
            <a:pPr algn="l" defTabSz="457200">
              <a:lnSpc>
                <a:spcPct val="110000"/>
              </a:lnSpc>
              <a:tabLst>
                <a:tab pos="228600" algn="l"/>
                <a:tab pos="2057400" algn="r"/>
              </a:tabLst>
              <a:defRPr sz="1350">
                <a:latin typeface="AnjelikaRose"/>
                <a:ea typeface="AnjelikaRose"/>
                <a:cs typeface="AnjelikaRose"/>
                <a:sym typeface="AnjelikaRose"/>
              </a:defRPr>
            </a:pPr>
            <a:r>
              <a:rPr lang="en-US" sz="1200" dirty="0" smtClean="0">
                <a:latin typeface="Throw My Hands Up in the Air" charset="0"/>
                <a:ea typeface="Throw My Hands Up in the Air" charset="0"/>
                <a:cs typeface="Throw My Hands Up in the Air" charset="0"/>
              </a:rPr>
              <a:t>Visualizing</a:t>
            </a:r>
          </a:p>
          <a:p>
            <a:pPr algn="l" defTabSz="457200">
              <a:lnSpc>
                <a:spcPct val="110000"/>
              </a:lnSpc>
              <a:tabLst>
                <a:tab pos="228600" algn="l"/>
                <a:tab pos="2057400" algn="r"/>
              </a:tabLst>
              <a:defRPr sz="1350">
                <a:latin typeface="AnjelikaRose"/>
                <a:ea typeface="AnjelikaRose"/>
                <a:cs typeface="AnjelikaRose"/>
                <a:sym typeface="AnjelikaRose"/>
              </a:defRPr>
            </a:pPr>
            <a:r>
              <a:rPr lang="en-US" sz="1200" dirty="0" smtClean="0">
                <a:latin typeface="Throw My Hands Up in the Air" charset="0"/>
                <a:ea typeface="Throw My Hands Up in the Air" charset="0"/>
                <a:cs typeface="Throw My Hands Up in the Air" charset="0"/>
              </a:rPr>
              <a:t>Knowing How Words Work</a:t>
            </a:r>
          </a:p>
          <a:p>
            <a:pPr algn="l" defTabSz="457200">
              <a:lnSpc>
                <a:spcPct val="110000"/>
              </a:lnSpc>
              <a:tabLst>
                <a:tab pos="228600" algn="l"/>
                <a:tab pos="2057400" algn="r"/>
              </a:tabLst>
              <a:defRPr sz="1350">
                <a:latin typeface="AnjelikaRose"/>
                <a:ea typeface="AnjelikaRose"/>
                <a:cs typeface="AnjelikaRose"/>
                <a:sym typeface="AnjelikaRose"/>
              </a:defRPr>
            </a:pPr>
            <a:r>
              <a:rPr lang="en-US" sz="1200" dirty="0" smtClean="0">
                <a:latin typeface="Throw My Hands Up in the Air" charset="0"/>
                <a:ea typeface="Throw My Hands Up in the Air" charset="0"/>
                <a:cs typeface="Throw My Hands Up in the Air" charset="0"/>
              </a:rPr>
              <a:t>Monitoring</a:t>
            </a:r>
          </a:p>
          <a:p>
            <a:pPr algn="l" defTabSz="457200">
              <a:lnSpc>
                <a:spcPct val="110000"/>
              </a:lnSpc>
              <a:tabLst>
                <a:tab pos="228600" algn="l"/>
                <a:tab pos="2057400" algn="r"/>
              </a:tabLst>
              <a:defRPr sz="1350">
                <a:latin typeface="AnjelikaRose"/>
                <a:ea typeface="AnjelikaRose"/>
                <a:cs typeface="AnjelikaRose"/>
                <a:sym typeface="AnjelikaRose"/>
              </a:defRPr>
            </a:pPr>
            <a:r>
              <a:rPr lang="en-US" sz="1200" dirty="0" smtClean="0">
                <a:latin typeface="Throw My Hands Up in the Air" charset="0"/>
                <a:ea typeface="Throw My Hands Up in the Air" charset="0"/>
                <a:cs typeface="Throw My Hands Up in the Air" charset="0"/>
              </a:rPr>
              <a:t>Summarizing</a:t>
            </a:r>
          </a:p>
          <a:p>
            <a:pPr algn="l" defTabSz="457200">
              <a:lnSpc>
                <a:spcPct val="110000"/>
              </a:lnSpc>
              <a:tabLst>
                <a:tab pos="228600" algn="l"/>
                <a:tab pos="2057400" algn="r"/>
              </a:tabLst>
              <a:defRPr sz="1350">
                <a:latin typeface="AnjelikaRose"/>
                <a:ea typeface="AnjelikaRose"/>
                <a:cs typeface="AnjelikaRose"/>
                <a:sym typeface="AnjelikaRose"/>
              </a:defRPr>
            </a:pPr>
            <a:r>
              <a:rPr lang="en-US" sz="1200" dirty="0" smtClean="0">
                <a:latin typeface="Throw My Hands Up in the Air" charset="0"/>
                <a:ea typeface="Throw My Hands Up in the Air" charset="0"/>
                <a:cs typeface="Throw My Hands Up in the Air" charset="0"/>
              </a:rPr>
              <a:t>Evaluating</a:t>
            </a:r>
            <a:endParaRPr sz="1200" dirty="0">
              <a:latin typeface="Throw My Hands Up in the Air" charset="0"/>
              <a:ea typeface="Throw My Hands Up in the Air" charset="0"/>
              <a:cs typeface="Throw My Hands Up in the Air" charset="0"/>
            </a:endParaRPr>
          </a:p>
        </p:txBody>
      </p:sp>
      <p:sp>
        <p:nvSpPr>
          <p:cNvPr id="166" name="Shape 166"/>
          <p:cNvSpPr/>
          <p:nvPr/>
        </p:nvSpPr>
        <p:spPr>
          <a:xfrm>
            <a:off x="132916" y="1392614"/>
            <a:ext cx="5142277" cy="1634029"/>
          </a:xfrm>
          <a:prstGeom prst="rect">
            <a:avLst/>
          </a:prstGeom>
          <a:ln w="3175">
            <a:miter lim="400000"/>
          </a:ln>
          <a:extLst>
            <a:ext uri="{C572A759-6A51-4108-AA02-DFA0A04FC94B}">
              <ma14:wrappingTextBoxFlag xmlns="" xmlns:ma14="http://schemas.microsoft.com/office/mac/drawingml/2011/main" val="1"/>
            </a:ext>
          </a:extLst>
        </p:spPr>
        <p:txBody>
          <a:bodyPr lIns="0" tIns="0" rIns="0" bIns="0" numCol="2" spcCol="166474"/>
          <a:lstStyle/>
          <a:p>
            <a:pPr algn="l" defTabSz="457200">
              <a:spcBef>
                <a:spcPts val="1200"/>
              </a:spcBef>
              <a:defRPr sz="1250">
                <a:latin typeface="KG Eyes Wide Open"/>
                <a:ea typeface="KG Eyes Wide Open"/>
                <a:cs typeface="KG Eyes Wide Open"/>
                <a:sym typeface="KG Eyes Wide Open"/>
              </a:defRPr>
            </a:pPr>
            <a:r>
              <a:rPr lang="en-US" dirty="0" smtClean="0"/>
              <a:t>Jocelyn Chapman</a:t>
            </a:r>
            <a:r>
              <a:rPr dirty="0"/>
              <a:t/>
            </a:r>
            <a:br>
              <a:rPr dirty="0"/>
            </a:br>
            <a:r>
              <a:rPr lang="en-US" dirty="0" smtClean="0"/>
              <a:t>jchapman@stillwaterschools.com </a:t>
            </a:r>
            <a:r>
              <a:rPr dirty="0" smtClean="0"/>
              <a:t>Room: </a:t>
            </a:r>
            <a:r>
              <a:rPr dirty="0" smtClean="0">
                <a:latin typeface="Throw My Hands Up in the Air"/>
                <a:ea typeface="Throw My Hands Up in the Air"/>
                <a:cs typeface="Throw My Hands Up in the Air"/>
                <a:sym typeface="Throw My Hands Up in the Air"/>
              </a:rPr>
              <a:t>#</a:t>
            </a:r>
            <a:r>
              <a:rPr lang="en-US" dirty="0" smtClean="0">
                <a:latin typeface="Throw My Hands Up in the Air"/>
                <a:ea typeface="Throw My Hands Up in the Air"/>
                <a:cs typeface="Throw My Hands Up in the Air"/>
                <a:sym typeface="Throw My Hands Up in the Air"/>
              </a:rPr>
              <a:t>211</a:t>
            </a:r>
            <a:r>
              <a:rPr dirty="0" smtClean="0"/>
              <a:t/>
            </a:r>
            <a:br>
              <a:rPr dirty="0" smtClean="0"/>
            </a:br>
            <a:r>
              <a:rPr dirty="0" smtClean="0"/>
              <a:t>Classroom Phone: </a:t>
            </a:r>
            <a:br>
              <a:rPr dirty="0" smtClean="0"/>
            </a:br>
            <a:r>
              <a:rPr dirty="0" smtClean="0">
                <a:latin typeface="Throw My Hands Up in the Air"/>
                <a:ea typeface="Throw My Hands Up in the Air"/>
                <a:cs typeface="Throw My Hands Up in the Air"/>
                <a:sym typeface="Throw My Hands Up in the Air"/>
              </a:rPr>
              <a:t>(</a:t>
            </a:r>
            <a:r>
              <a:rPr lang="en-US" dirty="0" smtClean="0">
                <a:latin typeface="Throw My Hands Up in the Air"/>
                <a:ea typeface="Throw My Hands Up in the Air"/>
                <a:cs typeface="Throw My Hands Up in the Air"/>
                <a:sym typeface="Throw My Hands Up in the Air"/>
              </a:rPr>
              <a:t>405</a:t>
            </a:r>
            <a:r>
              <a:rPr dirty="0" smtClean="0">
                <a:latin typeface="Throw My Hands Up in the Air"/>
                <a:ea typeface="Throw My Hands Up in the Air"/>
                <a:cs typeface="Throw My Hands Up in the Air"/>
                <a:sym typeface="Throw My Hands Up in the Air"/>
              </a:rPr>
              <a:t>) </a:t>
            </a:r>
            <a:r>
              <a:rPr lang="en-US" dirty="0" smtClean="0">
                <a:latin typeface="Throw My Hands Up in the Air"/>
                <a:ea typeface="Throw My Hands Up in the Air"/>
                <a:cs typeface="Throw My Hands Up in the Air"/>
                <a:sym typeface="Throw My Hands Up in the Air"/>
              </a:rPr>
              <a:t>533</a:t>
            </a:r>
            <a:r>
              <a:rPr dirty="0" smtClean="0">
                <a:latin typeface="Throw My Hands Up in the Air"/>
                <a:ea typeface="Throw My Hands Up in the Air"/>
                <a:cs typeface="Throw My Hands Up in the Air"/>
                <a:sym typeface="Throw My Hands Up in the Air"/>
              </a:rPr>
              <a:t>-</a:t>
            </a:r>
            <a:r>
              <a:rPr lang="en-US" dirty="0" smtClean="0">
                <a:latin typeface="Throw My Hands Up in the Air"/>
                <a:ea typeface="Throw My Hands Up in the Air"/>
                <a:cs typeface="Throw My Hands Up in the Air"/>
                <a:sym typeface="Throw My Hands Up in the Air"/>
              </a:rPr>
              <a:t>5402</a:t>
            </a:r>
            <a:r>
              <a:rPr dirty="0" smtClean="0"/>
              <a:t/>
            </a:r>
            <a:br>
              <a:rPr dirty="0" smtClean="0"/>
            </a:br>
            <a:r>
              <a:rPr dirty="0" smtClean="0"/>
              <a:t/>
            </a:r>
            <a:br>
              <a:rPr dirty="0" smtClean="0"/>
            </a:br>
            <a:r>
              <a:rPr dirty="0" smtClean="0"/>
              <a:t/>
            </a:r>
            <a:br>
              <a:rPr dirty="0" smtClean="0"/>
            </a:br>
            <a:endParaRPr dirty="0" smtClean="0"/>
          </a:p>
          <a:p>
            <a:pPr algn="l" defTabSz="457200">
              <a:spcBef>
                <a:spcPts val="1200"/>
              </a:spcBef>
              <a:defRPr sz="1200">
                <a:latin typeface="KG Eyes Wide Open"/>
                <a:ea typeface="KG Eyes Wide Open"/>
                <a:cs typeface="KG Eyes Wide Open"/>
                <a:sym typeface="KG Eyes Wide Open"/>
              </a:defRPr>
            </a:pPr>
            <a:endParaRPr dirty="0"/>
          </a:p>
          <a:p>
            <a:pPr algn="l" defTabSz="457200">
              <a:spcBef>
                <a:spcPts val="1200"/>
              </a:spcBef>
              <a:defRPr sz="1200">
                <a:latin typeface="KG Eyes Wide Open"/>
                <a:ea typeface="KG Eyes Wide Open"/>
                <a:cs typeface="KG Eyes Wide Open"/>
                <a:sym typeface="KG Eyes Wide Open"/>
              </a:defRPr>
            </a:pPr>
            <a:endParaRPr dirty="0"/>
          </a:p>
        </p:txBody>
      </p:sp>
      <p:pic>
        <p:nvPicPr>
          <p:cNvPr id="167" name="Picture 166"/>
          <p:cNvPicPr>
            <a:picLocks/>
          </p:cNvPicPr>
          <p:nvPr/>
        </p:nvPicPr>
        <p:blipFill>
          <a:blip r:embed="rId3">
            <a:extLst/>
          </a:blip>
          <a:stretch>
            <a:fillRect/>
          </a:stretch>
        </p:blipFill>
        <p:spPr>
          <a:xfrm>
            <a:off x="1558538" y="1064059"/>
            <a:ext cx="4655324" cy="2461035"/>
          </a:xfrm>
          <a:prstGeom prst="rect">
            <a:avLst/>
          </a:prstGeom>
        </p:spPr>
      </p:pic>
      <p:sp>
        <p:nvSpPr>
          <p:cNvPr id="168" name="Shape 168"/>
          <p:cNvSpPr/>
          <p:nvPr/>
        </p:nvSpPr>
        <p:spPr>
          <a:xfrm>
            <a:off x="1040458" y="426039"/>
            <a:ext cx="6387605" cy="1177729"/>
          </a:xfrm>
          <a:prstGeom prst="rect">
            <a:avLst/>
          </a:prstGeom>
          <a:ln w="3175">
            <a:miter lim="400000"/>
          </a:ln>
          <a:extLst>
            <a:ext uri="{C572A759-6A51-4108-AA02-DFA0A04FC94B}">
              <ma14:wrappingTextBoxFlag xmlns="" xmlns:ma14="http://schemas.microsoft.com/office/mac/drawingml/2011/main" val="1"/>
            </a:ext>
          </a:extLst>
        </p:spPr>
        <p:txBody>
          <a:bodyPr lIns="0" tIns="0" rIns="0" bIns="0"/>
          <a:lstStyle/>
          <a:p>
            <a:pPr defTabSz="457200">
              <a:lnSpc>
                <a:spcPct val="50000"/>
              </a:lnSpc>
              <a:spcBef>
                <a:spcPts val="300"/>
              </a:spcBef>
              <a:defRPr sz="4000" cap="small">
                <a:solidFill>
                  <a:srgbClr val="225780"/>
                </a:solidFill>
                <a:effectLst>
                  <a:outerShdw blurRad="25400" dist="25400" dir="2700000" rotWithShape="0">
                    <a:srgbClr val="000000">
                      <a:alpha val="50000"/>
                    </a:srgbClr>
                  </a:outerShdw>
                </a:effectLst>
                <a:latin typeface="KG Strawberry Limeade"/>
                <a:ea typeface="KG Strawberry Limeade"/>
                <a:cs typeface="KG Strawberry Limeade"/>
                <a:sym typeface="KG Strawberry Limeade"/>
              </a:defRPr>
            </a:pPr>
            <a:r>
              <a:rPr lang="en-US" cap="none" dirty="0" smtClean="0">
                <a:solidFill>
                  <a:srgbClr val="9D45B8"/>
                </a:solidFill>
              </a:rPr>
              <a:t>Reading</a:t>
            </a:r>
            <a:endParaRPr cap="none" dirty="0">
              <a:solidFill>
                <a:srgbClr val="9D45B8"/>
              </a:solidFill>
            </a:endParaRPr>
          </a:p>
        </p:txBody>
      </p:sp>
      <p:sp>
        <p:nvSpPr>
          <p:cNvPr id="169" name="Shape 169"/>
          <p:cNvSpPr/>
          <p:nvPr/>
        </p:nvSpPr>
        <p:spPr>
          <a:xfrm>
            <a:off x="425441" y="961747"/>
            <a:ext cx="2732129" cy="228601"/>
          </a:xfrm>
          <a:prstGeom prst="rect">
            <a:avLst/>
          </a:prstGeom>
          <a:ln w="3175">
            <a:miter lim="400000"/>
          </a:ln>
          <a:extLst>
            <a:ext uri="{C572A759-6A51-4108-AA02-DFA0A04FC94B}">
              <ma14:wrappingTextBoxFlag xmlns="" xmlns:ma14="http://schemas.microsoft.com/office/mac/drawingml/2011/main" val="1"/>
            </a:ext>
          </a:extLst>
        </p:spPr>
        <p:txBody>
          <a:bodyPr lIns="0" tIns="0" rIns="0" bIns="0"/>
          <a:lstStyle>
            <a:lvl1pPr defTabSz="457200">
              <a:defRPr sz="1200" cap="all" spc="1859">
                <a:solidFill>
                  <a:srgbClr val="7F7F7F"/>
                </a:solidFill>
                <a:effectLst>
                  <a:outerShdw blurRad="25400" dist="25400" dir="2700000" rotWithShape="0">
                    <a:srgbClr val="000000">
                      <a:alpha val="50000"/>
                    </a:srgbClr>
                  </a:outerShdw>
                </a:effectLst>
                <a:latin typeface="KG Seven Sixteen"/>
                <a:ea typeface="KG Seven Sixteen"/>
                <a:cs typeface="KG Seven Sixteen"/>
                <a:sym typeface="KG Seven Sixteen"/>
              </a:defRPr>
            </a:lvl1pPr>
          </a:lstStyle>
          <a:p>
            <a:r>
              <a:rPr dirty="0" smtClean="0"/>
              <a:t>201</a:t>
            </a:r>
            <a:r>
              <a:rPr lang="en-US" dirty="0" smtClean="0"/>
              <a:t>7</a:t>
            </a:r>
            <a:r>
              <a:rPr dirty="0" smtClean="0"/>
              <a:t>-201</a:t>
            </a:r>
            <a:r>
              <a:rPr lang="en-US" dirty="0" smtClean="0"/>
              <a:t>8</a:t>
            </a:r>
            <a:endParaRPr dirty="0"/>
          </a:p>
        </p:txBody>
      </p:sp>
      <p:sp>
        <p:nvSpPr>
          <p:cNvPr id="170" name="Shape 170"/>
          <p:cNvSpPr/>
          <p:nvPr/>
        </p:nvSpPr>
        <p:spPr>
          <a:xfrm>
            <a:off x="166677" y="8306304"/>
            <a:ext cx="7439046" cy="570469"/>
          </a:xfrm>
          <a:prstGeom prst="rect">
            <a:avLst/>
          </a:prstGeom>
          <a:solidFill>
            <a:srgbClr val="00FFF9"/>
          </a:solidFill>
          <a:ln w="3175">
            <a:miter lim="400000"/>
          </a:ln>
          <a:extLst>
            <a:ext uri="{C572A759-6A51-4108-AA02-DFA0A04FC94B}">
              <ma14:wrappingTextBoxFlag xmlns="" xmlns:ma14="http://schemas.microsoft.com/office/mac/drawingml/2011/main" val="1"/>
            </a:ext>
          </a:extLst>
        </p:spPr>
        <p:txBody>
          <a:bodyPr lIns="0" tIns="0" rIns="0" bIns="0"/>
          <a:lstStyle>
            <a:lvl1pPr defTabSz="457200">
              <a:lnSpc>
                <a:spcPts val="4500"/>
              </a:lnSpc>
              <a:defRPr sz="5000">
                <a:latin typeface="KG A Little Swag"/>
                <a:ea typeface="KG A Little Swag"/>
                <a:cs typeface="KG A Little Swag"/>
                <a:sym typeface="KG A Little Swag"/>
              </a:defRPr>
            </a:lvl1pPr>
          </a:lstStyle>
          <a:p>
            <a:r>
              <a:rPr dirty="0"/>
              <a:t>mIsSiNg WoRk</a:t>
            </a:r>
          </a:p>
        </p:txBody>
      </p:sp>
      <p:sp>
        <p:nvSpPr>
          <p:cNvPr id="171" name="Shape 171"/>
          <p:cNvSpPr/>
          <p:nvPr/>
        </p:nvSpPr>
        <p:spPr>
          <a:xfrm>
            <a:off x="185984" y="8881002"/>
            <a:ext cx="7400432" cy="1105893"/>
          </a:xfrm>
          <a:prstGeom prst="rect">
            <a:avLst/>
          </a:prstGeom>
          <a:ln w="3175">
            <a:miter lim="400000"/>
          </a:ln>
          <a:extLst>
            <a:ext uri="{C572A759-6A51-4108-AA02-DFA0A04FC94B}">
              <ma14:wrappingTextBoxFlag xmlns="" xmlns:ma14="http://schemas.microsoft.com/office/mac/drawingml/2011/main" val="1"/>
            </a:ext>
          </a:extLst>
        </p:spPr>
        <p:txBody>
          <a:bodyPr lIns="0" tIns="0" rIns="0" bIns="0"/>
          <a:lstStyle/>
          <a:p>
            <a:pPr algn="l" defTabSz="457200">
              <a:buSzPct val="50000"/>
              <a:buBlip>
                <a:blip r:embed="rId4"/>
              </a:buBlip>
              <a:defRPr sz="1200">
                <a:latin typeface="KG Be Still And Know"/>
                <a:ea typeface="KG Be Still And Know"/>
                <a:cs typeface="KG Be Still And Know"/>
                <a:sym typeface="KG Be Still And Know"/>
              </a:defRPr>
            </a:pPr>
            <a:r>
              <a:rPr sz="1400" dirty="0">
                <a:latin typeface="Throw My Hands Up in the Air" charset="0"/>
                <a:ea typeface="Throw My Hands Up in the Air" charset="0"/>
                <a:cs typeface="Throw My Hands Up in the Air" charset="0"/>
              </a:rPr>
              <a:t>Students will </a:t>
            </a:r>
            <a:r>
              <a:rPr sz="1400" u="sng" dirty="0">
                <a:latin typeface="Throw My Hands Up in the Air" charset="0"/>
                <a:ea typeface="Throw My Hands Up in the Air" charset="0"/>
                <a:cs typeface="Throw My Hands Up in the Air" charset="0"/>
              </a:rPr>
              <a:t>not</a:t>
            </a:r>
            <a:r>
              <a:rPr sz="1400" dirty="0">
                <a:latin typeface="Throw My Hands Up in the Air" charset="0"/>
                <a:ea typeface="Throw My Hands Up in the Air" charset="0"/>
                <a:cs typeface="Throw My Hands Up in the Air" charset="0"/>
              </a:rPr>
              <a:t> have the option to </a:t>
            </a:r>
            <a:r>
              <a:rPr sz="1400" u="sng" dirty="0">
                <a:latin typeface="Throw My Hands Up in the Air" charset="0"/>
                <a:ea typeface="Throw My Hands Up in the Air" charset="0"/>
                <a:cs typeface="Throw My Hands Up in the Air" charset="0"/>
              </a:rPr>
              <a:t>not</a:t>
            </a:r>
            <a:r>
              <a:rPr sz="1400" dirty="0">
                <a:latin typeface="Throw My Hands Up in the Air" charset="0"/>
                <a:ea typeface="Throw My Hands Up in the Air" charset="0"/>
                <a:cs typeface="Throw My Hands Up in the Air" charset="0"/>
              </a:rPr>
              <a:t> do work in class. </a:t>
            </a:r>
          </a:p>
          <a:p>
            <a:pPr algn="l" defTabSz="457200">
              <a:buSzPct val="50000"/>
              <a:buBlip>
                <a:blip r:embed="rId4"/>
              </a:buBlip>
              <a:defRPr sz="1200">
                <a:latin typeface="KG Be Still And Know"/>
                <a:ea typeface="KG Be Still And Know"/>
                <a:cs typeface="KG Be Still And Know"/>
                <a:sym typeface="KG Be Still And Know"/>
              </a:defRPr>
            </a:pPr>
            <a:r>
              <a:rPr sz="1400" dirty="0">
                <a:latin typeface="Throw My Hands Up in the Air" charset="0"/>
                <a:ea typeface="Throw My Hands Up in the Air" charset="0"/>
                <a:cs typeface="Throw My Hands Up in the Air" charset="0"/>
              </a:rPr>
              <a:t>Students will fill out a “No Assignment Form” for all missing work, and will be held accountable for turning in the missing assignment. </a:t>
            </a:r>
          </a:p>
          <a:p>
            <a:pPr algn="l" defTabSz="457200">
              <a:buSzPct val="50000"/>
              <a:buBlip>
                <a:blip r:embed="rId4"/>
              </a:buBlip>
              <a:defRPr sz="1200">
                <a:latin typeface="KG Be Still And Know"/>
                <a:ea typeface="KG Be Still And Know"/>
                <a:cs typeface="KG Be Still And Know"/>
                <a:sym typeface="KG Be Still And Know"/>
              </a:defRPr>
            </a:pPr>
            <a:r>
              <a:rPr sz="1400" dirty="0">
                <a:latin typeface="Throw My Hands Up in the Air" charset="0"/>
                <a:ea typeface="Throw My Hands Up in the Air" charset="0"/>
                <a:cs typeface="Throw My Hands Up in the Air" charset="0"/>
              </a:rPr>
              <a:t>If a student does not complete an assignment, they may be asked to do more in addition to what was asked of them.</a:t>
            </a:r>
          </a:p>
        </p:txBody>
      </p:sp>
      <p:grpSp>
        <p:nvGrpSpPr>
          <p:cNvPr id="174" name="Group 174"/>
          <p:cNvGrpSpPr/>
          <p:nvPr/>
        </p:nvGrpSpPr>
        <p:grpSpPr>
          <a:xfrm>
            <a:off x="1933579" y="3350958"/>
            <a:ext cx="3552391" cy="2980720"/>
            <a:chOff x="0" y="0"/>
            <a:chExt cx="3552390" cy="2980719"/>
          </a:xfrm>
        </p:grpSpPr>
        <p:pic>
          <p:nvPicPr>
            <p:cNvPr id="172" name="Picture 171"/>
            <p:cNvPicPr>
              <a:picLocks/>
            </p:cNvPicPr>
            <p:nvPr/>
          </p:nvPicPr>
          <p:blipFill>
            <a:blip r:embed="rId5">
              <a:extLst/>
            </a:blip>
            <a:stretch>
              <a:fillRect/>
            </a:stretch>
          </p:blipFill>
          <p:spPr>
            <a:xfrm>
              <a:off x="-1" y="0"/>
              <a:ext cx="3552392" cy="2980720"/>
            </a:xfrm>
            <a:prstGeom prst="rect">
              <a:avLst/>
            </a:prstGeom>
            <a:effectLst/>
          </p:spPr>
        </p:pic>
        <p:sp>
          <p:nvSpPr>
            <p:cNvPr id="173" name="Shape 173"/>
            <p:cNvSpPr/>
            <p:nvPr/>
          </p:nvSpPr>
          <p:spPr>
            <a:xfrm>
              <a:off x="17960" y="17960"/>
              <a:ext cx="3516470" cy="2944799"/>
            </a:xfrm>
            <a:prstGeom prst="rect">
              <a:avLst/>
            </a:prstGeom>
            <a:noFill/>
            <a:ln>
              <a:noFill/>
            </a:ln>
            <a:effectLst/>
            <a:extLst>
              <a:ext uri="{C572A759-6A51-4108-AA02-DFA0A04FC94B}">
                <ma14:wrappingTextBoxFlag xmlns="" xmlns:ma14="http://schemas.microsoft.com/office/mac/drawingml/2011/main" val="1"/>
              </a:ext>
            </a:extLst>
          </p:spPr>
          <p:txBody>
            <a:bodyPr wrap="square" lIns="0" tIns="0" rIns="0" bIns="0" numCol="1" anchor="t">
              <a:noAutofit/>
            </a:bodyPr>
            <a:lstStyle/>
            <a:p>
              <a:pPr defTabSz="457200">
                <a:defRPr sz="3000">
                  <a:latin typeface="Clementine"/>
                  <a:ea typeface="Clementine"/>
                  <a:cs typeface="Clementine"/>
                  <a:sym typeface="Clementine"/>
                </a:defRPr>
              </a:pPr>
              <a:r>
                <a:rPr dirty="0">
                  <a:latin typeface="KG A Little Swag" charset="0"/>
                  <a:ea typeface="KG A Little Swag" charset="0"/>
                  <a:cs typeface="KG A Little Swag" charset="0"/>
                </a:rPr>
                <a:t>Grading</a:t>
              </a:r>
              <a:endParaRPr sz="1800" dirty="0">
                <a:latin typeface="KG A Little Swag" charset="0"/>
                <a:ea typeface="KG A Little Swag" charset="0"/>
                <a:cs typeface="KG A Little Swag" charset="0"/>
              </a:endParaRPr>
            </a:p>
            <a:p>
              <a:pPr marL="152400" indent="-152400" algn="l" defTabSz="457200">
                <a:buSzPct val="100000"/>
                <a:buChar char="•"/>
                <a:defRPr sz="1200">
                  <a:latin typeface="Throw My Hands Up in the Air"/>
                  <a:ea typeface="Throw My Hands Up in the Air"/>
                  <a:cs typeface="Throw My Hands Up in the Air"/>
                  <a:sym typeface="Throw My Hands Up in the Air"/>
                </a:defRPr>
              </a:pPr>
              <a:r>
                <a:rPr dirty="0"/>
                <a:t>All grades will be taken from assessments given within the classroom, as well as periodic notebook checks for understanding.</a:t>
              </a:r>
            </a:p>
            <a:p>
              <a:pPr marL="152400" indent="-152400" algn="l" defTabSz="457200">
                <a:buSzPct val="100000"/>
                <a:buChar char="•"/>
                <a:defRPr sz="1200">
                  <a:latin typeface="Throw My Hands Up in the Air"/>
                  <a:ea typeface="Throw My Hands Up in the Air"/>
                  <a:cs typeface="Throw My Hands Up in the Air"/>
                  <a:sym typeface="Throw My Hands Up in the Air"/>
                </a:defRPr>
              </a:pPr>
              <a:r>
                <a:rPr dirty="0"/>
                <a:t>I believe that learning can only come from continued practice and growth.</a:t>
              </a:r>
            </a:p>
            <a:p>
              <a:pPr marL="152400" indent="-152400" algn="l" defTabSz="457200">
                <a:buSzPct val="100000"/>
                <a:buChar char="•"/>
                <a:defRPr sz="1200">
                  <a:latin typeface="Throw My Hands Up in the Air"/>
                  <a:ea typeface="Throw My Hands Up in the Air"/>
                  <a:cs typeface="Throw My Hands Up in the Air"/>
                  <a:sym typeface="Throw My Hands Up in the Air"/>
                </a:defRPr>
              </a:pPr>
              <a:r>
                <a:rPr dirty="0"/>
                <a:t>Students will ALWAYS have an opportunity to resubmit work or retake a test they have done in class for a higher grade.</a:t>
              </a:r>
            </a:p>
            <a:p>
              <a:pPr marL="152400" indent="-152400" algn="l" defTabSz="457200">
                <a:buSzPct val="100000"/>
                <a:buChar char="•"/>
                <a:defRPr sz="1200">
                  <a:latin typeface="Throw My Hands Up in the Air"/>
                  <a:ea typeface="Throw My Hands Up in the Air"/>
                  <a:cs typeface="Throw My Hands Up in the Air"/>
                  <a:sym typeface="Throw My Hands Up in the Air"/>
                </a:defRPr>
              </a:pPr>
              <a:r>
                <a:rPr dirty="0"/>
                <a:t>Students will be required to retest if they score below 85%</a:t>
              </a:r>
            </a:p>
            <a:p>
              <a:pPr marL="152400" indent="-152400" algn="l" defTabSz="457200">
                <a:buSzPct val="100000"/>
                <a:buChar char="•"/>
                <a:defRPr sz="1200">
                  <a:latin typeface="Throw My Hands Up in the Air"/>
                  <a:ea typeface="Throw My Hands Up in the Air"/>
                  <a:cs typeface="Throw My Hands Up in the Air"/>
                  <a:sym typeface="Throw My Hands Up in the Air"/>
                </a:defRPr>
              </a:pPr>
              <a:r>
                <a:rPr dirty="0"/>
                <a:t>When students are asked to resubmit work I ask that they carefully consider the comments and edit to achieve their best possible work.</a:t>
              </a:r>
            </a:p>
          </p:txBody>
        </p:sp>
      </p:grpSp>
      <p:pic>
        <p:nvPicPr>
          <p:cNvPr id="175" name="Picture 174"/>
          <p:cNvPicPr>
            <a:picLocks/>
          </p:cNvPicPr>
          <p:nvPr/>
        </p:nvPicPr>
        <p:blipFill>
          <a:blip r:embed="rId6">
            <a:extLst/>
          </a:blip>
          <a:stretch>
            <a:fillRect/>
          </a:stretch>
        </p:blipFill>
        <p:spPr>
          <a:xfrm>
            <a:off x="1846800" y="6326184"/>
            <a:ext cx="3582396" cy="1988865"/>
          </a:xfrm>
          <a:prstGeom prst="rect">
            <a:avLst/>
          </a:prstGeom>
        </p:spPr>
      </p:pic>
      <p:sp>
        <p:nvSpPr>
          <p:cNvPr id="176" name="Shape 176"/>
          <p:cNvSpPr/>
          <p:nvPr/>
        </p:nvSpPr>
        <p:spPr>
          <a:xfrm>
            <a:off x="5921465" y="1577485"/>
            <a:ext cx="1544953" cy="2810829"/>
          </a:xfrm>
          <a:prstGeom prst="rect">
            <a:avLst/>
          </a:prstGeom>
          <a:ln w="3175">
            <a:miter lim="400000"/>
          </a:ln>
          <a:extLst>
            <a:ext uri="{C572A759-6A51-4108-AA02-DFA0A04FC94B}">
              <ma14:wrappingTextBoxFlag xmlns="" xmlns:ma14="http://schemas.microsoft.com/office/mac/drawingml/2011/main" val="1"/>
            </a:ext>
          </a:extLst>
        </p:spPr>
        <p:txBody>
          <a:bodyPr lIns="0" tIns="0" rIns="0" bIns="0"/>
          <a:lstStyle/>
          <a:p>
            <a:pPr algn="r" defTabSz="457200">
              <a:lnSpc>
                <a:spcPct val="30000"/>
              </a:lnSpc>
              <a:spcBef>
                <a:spcPts val="1200"/>
              </a:spcBef>
              <a:defRPr sz="2500">
                <a:solidFill>
                  <a:schemeClr val="accent2">
                    <a:hueOff val="-2473793"/>
                    <a:satOff val="-50209"/>
                    <a:lumOff val="23543"/>
                  </a:schemeClr>
                </a:solidFill>
                <a:latin typeface="KG Counting Stars"/>
                <a:ea typeface="KG Counting Stars"/>
                <a:cs typeface="KG Counting Stars"/>
                <a:sym typeface="KG Counting Stars"/>
              </a:defRPr>
            </a:pPr>
            <a:r>
              <a:rPr dirty="0"/>
              <a:t>FOLLOW</a:t>
            </a:r>
          </a:p>
          <a:p>
            <a:pPr algn="r" defTabSz="457200">
              <a:lnSpc>
                <a:spcPct val="30000"/>
              </a:lnSpc>
              <a:spcBef>
                <a:spcPts val="1200"/>
              </a:spcBef>
              <a:defRPr sz="2500">
                <a:solidFill>
                  <a:schemeClr val="accent2">
                    <a:hueOff val="-2473793"/>
                    <a:satOff val="-50209"/>
                    <a:lumOff val="23543"/>
                  </a:schemeClr>
                </a:solidFill>
                <a:latin typeface="KG Counting Stars"/>
                <a:ea typeface="KG Counting Stars"/>
                <a:cs typeface="KG Counting Stars"/>
                <a:sym typeface="KG Counting Stars"/>
              </a:defRPr>
            </a:pPr>
            <a:r>
              <a:rPr dirty="0" smtClean="0"/>
              <a:t>THE</a:t>
            </a:r>
            <a:endParaRPr dirty="0"/>
          </a:p>
          <a:p>
            <a:pPr algn="r" defTabSz="457200">
              <a:lnSpc>
                <a:spcPct val="70000"/>
              </a:lnSpc>
              <a:spcBef>
                <a:spcPts val="1200"/>
              </a:spcBef>
              <a:defRPr sz="2500">
                <a:solidFill>
                  <a:schemeClr val="accent2">
                    <a:hueOff val="-2473793"/>
                    <a:satOff val="-50209"/>
                    <a:lumOff val="23543"/>
                  </a:schemeClr>
                </a:solidFill>
                <a:latin typeface="KG Counting Stars"/>
                <a:ea typeface="KG Counting Stars"/>
                <a:cs typeface="KG Counting Stars"/>
                <a:sym typeface="KG Counting Stars"/>
              </a:defRPr>
            </a:pPr>
            <a:r>
              <a:rPr dirty="0"/>
              <a:t>R</a:t>
            </a:r>
          </a:p>
          <a:p>
            <a:pPr algn="r" defTabSz="457200">
              <a:lnSpc>
                <a:spcPct val="70000"/>
              </a:lnSpc>
              <a:spcBef>
                <a:spcPts val="1200"/>
              </a:spcBef>
              <a:defRPr sz="2500">
                <a:solidFill>
                  <a:schemeClr val="accent2">
                    <a:hueOff val="-2473793"/>
                    <a:satOff val="-50209"/>
                    <a:lumOff val="23543"/>
                  </a:schemeClr>
                </a:solidFill>
                <a:latin typeface="KG Counting Stars"/>
                <a:ea typeface="KG Counting Stars"/>
                <a:cs typeface="KG Counting Stars"/>
                <a:sym typeface="KG Counting Stars"/>
              </a:defRPr>
            </a:pPr>
            <a:r>
              <a:rPr dirty="0"/>
              <a:t>U</a:t>
            </a:r>
          </a:p>
          <a:p>
            <a:pPr algn="r" defTabSz="457200">
              <a:lnSpc>
                <a:spcPct val="70000"/>
              </a:lnSpc>
              <a:spcBef>
                <a:spcPts val="1200"/>
              </a:spcBef>
              <a:defRPr sz="2500">
                <a:solidFill>
                  <a:schemeClr val="accent2">
                    <a:hueOff val="-2473793"/>
                    <a:satOff val="-50209"/>
                    <a:lumOff val="23543"/>
                  </a:schemeClr>
                </a:solidFill>
                <a:latin typeface="KG Counting Stars"/>
                <a:ea typeface="KG Counting Stars"/>
                <a:cs typeface="KG Counting Stars"/>
                <a:sym typeface="KG Counting Stars"/>
              </a:defRPr>
            </a:pPr>
            <a:r>
              <a:rPr dirty="0"/>
              <a:t>L</a:t>
            </a:r>
          </a:p>
          <a:p>
            <a:pPr algn="r" defTabSz="457200">
              <a:lnSpc>
                <a:spcPct val="70000"/>
              </a:lnSpc>
              <a:spcBef>
                <a:spcPts val="1200"/>
              </a:spcBef>
              <a:defRPr sz="2500">
                <a:solidFill>
                  <a:schemeClr val="accent2">
                    <a:hueOff val="-2473793"/>
                    <a:satOff val="-50209"/>
                    <a:lumOff val="23543"/>
                  </a:schemeClr>
                </a:solidFill>
                <a:latin typeface="KG Counting Stars"/>
                <a:ea typeface="KG Counting Stars"/>
                <a:cs typeface="KG Counting Stars"/>
                <a:sym typeface="KG Counting Stars"/>
              </a:defRPr>
            </a:pPr>
            <a:r>
              <a:rPr dirty="0"/>
              <a:t>E</a:t>
            </a:r>
          </a:p>
          <a:p>
            <a:pPr algn="r" defTabSz="457200">
              <a:lnSpc>
                <a:spcPct val="70000"/>
              </a:lnSpc>
              <a:spcBef>
                <a:spcPts val="1200"/>
              </a:spcBef>
              <a:defRPr sz="2500">
                <a:solidFill>
                  <a:schemeClr val="accent2">
                    <a:hueOff val="-2473793"/>
                    <a:satOff val="-50209"/>
                    <a:lumOff val="23543"/>
                  </a:schemeClr>
                </a:solidFill>
                <a:latin typeface="KG Counting Stars"/>
                <a:ea typeface="KG Counting Stars"/>
                <a:cs typeface="KG Counting Stars"/>
                <a:sym typeface="KG Counting Stars"/>
              </a:defRPr>
            </a:pPr>
            <a:r>
              <a:rPr dirty="0" smtClean="0"/>
              <a:t>S</a:t>
            </a:r>
            <a:endParaRPr dirty="0"/>
          </a:p>
        </p:txBody>
      </p:sp>
      <p:sp>
        <p:nvSpPr>
          <p:cNvPr id="177" name="Shape 177"/>
          <p:cNvSpPr/>
          <p:nvPr/>
        </p:nvSpPr>
        <p:spPr>
          <a:xfrm>
            <a:off x="3675650" y="846579"/>
            <a:ext cx="3438844" cy="264439"/>
          </a:xfrm>
          <a:prstGeom prst="rect">
            <a:avLst/>
          </a:prstGeom>
          <a:ln w="3175">
            <a:miter lim="400000"/>
          </a:ln>
          <a:extLst>
            <a:ext uri="{C572A759-6A51-4108-AA02-DFA0A04FC94B}">
              <ma14:wrappingTextBoxFlag xmlns="" xmlns:ma14="http://schemas.microsoft.com/office/mac/drawingml/2011/main" val="1"/>
            </a:ext>
          </a:extLst>
        </p:spPr>
        <p:txBody>
          <a:bodyPr lIns="50800" tIns="50800" rIns="50800" bIns="50800"/>
          <a:lstStyle>
            <a:lvl1pPr defTabSz="457200">
              <a:defRPr sz="700" cap="all" spc="175">
                <a:latin typeface="KG Skinny Latte"/>
                <a:ea typeface="KG Skinny Latte"/>
                <a:cs typeface="KG Skinny Latte"/>
                <a:sym typeface="KG Skinny Latte"/>
              </a:defRPr>
            </a:lvl1pPr>
          </a:lstStyle>
          <a:p>
            <a:r>
              <a:rPr dirty="0" smtClean="0"/>
              <a:t>“</a:t>
            </a:r>
            <a:r>
              <a:rPr lang="en-US" dirty="0" smtClean="0"/>
              <a:t>The more you read the more things you will know. The more that you learn the more places you’ll go</a:t>
            </a:r>
            <a:r>
              <a:rPr dirty="0" smtClean="0"/>
              <a:t>.” </a:t>
            </a:r>
            <a:r>
              <a:rPr lang="en-US" dirty="0" smtClean="0"/>
              <a:t>–Dr. </a:t>
            </a:r>
            <a:r>
              <a:rPr lang="en-US" dirty="0" err="1"/>
              <a:t>s</a:t>
            </a:r>
            <a:r>
              <a:rPr lang="en-US" dirty="0" err="1" smtClean="0"/>
              <a:t>euss</a:t>
            </a:r>
            <a:r>
              <a:rPr dirty="0" err="1" smtClean="0"/>
              <a:t>i</a:t>
            </a:r>
            <a:endParaRPr dirty="0"/>
          </a:p>
        </p:txBody>
      </p:sp>
      <p:sp>
        <p:nvSpPr>
          <p:cNvPr id="178" name="Shape 178"/>
          <p:cNvSpPr/>
          <p:nvPr/>
        </p:nvSpPr>
        <p:spPr>
          <a:xfrm>
            <a:off x="6097746" y="1972777"/>
            <a:ext cx="1122307" cy="1894592"/>
          </a:xfrm>
          <a:prstGeom prst="rect">
            <a:avLst/>
          </a:prstGeom>
          <a:ln w="3175">
            <a:miter lim="400000"/>
          </a:ln>
          <a:extLst>
            <a:ext uri="{C572A759-6A51-4108-AA02-DFA0A04FC94B}">
              <ma14:wrappingTextBoxFlag xmlns="" xmlns:ma14="http://schemas.microsoft.com/office/mac/drawingml/2011/main" val="1"/>
            </a:ext>
          </a:extLst>
        </p:spPr>
        <p:txBody>
          <a:bodyPr lIns="50800" tIns="50800" rIns="50800" bIns="50800"/>
          <a:lstStyle/>
          <a:p>
            <a:pPr algn="r" defTabSz="457200">
              <a:spcBef>
                <a:spcPts val="1200"/>
              </a:spcBef>
              <a:defRPr sz="1000">
                <a:latin typeface="Throw My Hands Up in the Air"/>
                <a:ea typeface="Throw My Hands Up in the Air"/>
                <a:cs typeface="Throw My Hands Up in the Air"/>
                <a:sym typeface="Throw My Hands Up in the Air"/>
              </a:defRPr>
            </a:pPr>
            <a:r>
              <a:rPr dirty="0"/>
              <a:t>Your #1 Rule: </a:t>
            </a:r>
            <a:br>
              <a:rPr dirty="0"/>
            </a:br>
            <a:r>
              <a:rPr sz="2000" dirty="0">
                <a:solidFill>
                  <a:srgbClr val="00CECC"/>
                </a:solidFill>
                <a:latin typeface="Clementine"/>
                <a:ea typeface="Clementine"/>
                <a:cs typeface="Clementine"/>
                <a:sym typeface="Clementine"/>
              </a:rPr>
              <a:t>Be Kind</a:t>
            </a:r>
            <a:br>
              <a:rPr sz="2000" dirty="0">
                <a:solidFill>
                  <a:srgbClr val="00CECC"/>
                </a:solidFill>
                <a:latin typeface="Clementine"/>
                <a:ea typeface="Clementine"/>
                <a:cs typeface="Clementine"/>
                <a:sym typeface="Clementine"/>
              </a:rPr>
            </a:br>
            <a:r>
              <a:rPr dirty="0"/>
              <a:t>All rules listed in the student handbook </a:t>
            </a:r>
            <a:r>
              <a:rPr lang="en-US" dirty="0" smtClean="0"/>
              <a:t>as well as the 8 Expectations for Living </a:t>
            </a:r>
            <a:r>
              <a:rPr dirty="0" smtClean="0"/>
              <a:t>will </a:t>
            </a:r>
            <a:r>
              <a:rPr dirty="0"/>
              <a:t>be enforced within the classroom.</a:t>
            </a:r>
          </a:p>
        </p:txBody>
      </p:sp>
      <p:sp>
        <p:nvSpPr>
          <p:cNvPr id="179" name="Shape 179"/>
          <p:cNvSpPr/>
          <p:nvPr/>
        </p:nvSpPr>
        <p:spPr>
          <a:xfrm>
            <a:off x="201824" y="4501468"/>
            <a:ext cx="1379700" cy="1141318"/>
          </a:xfrm>
          <a:prstGeom prst="rect">
            <a:avLst/>
          </a:prstGeom>
          <a:ln w="3175">
            <a:miter lim="400000"/>
          </a:ln>
          <a:extLst>
            <a:ext uri="{C572A759-6A51-4108-AA02-DFA0A04FC94B}">
              <ma14:wrappingTextBoxFlag xmlns="" xmlns:ma14="http://schemas.microsoft.com/office/mac/drawingml/2011/main" val="1"/>
            </a:ext>
          </a:extLst>
        </p:spPr>
        <p:txBody>
          <a:bodyPr lIns="50800" tIns="50800" rIns="50800" bIns="50800"/>
          <a:lstStyle/>
          <a:p>
            <a:pPr defTabSz="457200">
              <a:defRPr sz="1900">
                <a:latin typeface="KG WhY yOu GoTtA Be So MeAn"/>
                <a:ea typeface="KG WhY yOu GoTtA Be So MeAn"/>
                <a:cs typeface="KG WhY yOu GoTtA Be So MeAn"/>
                <a:sym typeface="KG WhY yOu GoTtA Be So MeAn"/>
              </a:defRPr>
            </a:pPr>
            <a:r>
              <a:rPr dirty="0"/>
              <a:t>Grading Scale</a:t>
            </a:r>
          </a:p>
          <a:p>
            <a:pPr defTabSz="457200">
              <a:defRPr sz="1000">
                <a:latin typeface="Helvetica Neue Light"/>
                <a:ea typeface="Helvetica Neue Light"/>
                <a:cs typeface="Helvetica Neue Light"/>
                <a:sym typeface="Helvetica Neue Light"/>
              </a:defRPr>
            </a:pPr>
            <a:r>
              <a:rPr dirty="0" smtClean="0"/>
              <a:t>9</a:t>
            </a:r>
            <a:r>
              <a:rPr lang="en-US" dirty="0" smtClean="0"/>
              <a:t>0</a:t>
            </a:r>
            <a:r>
              <a:rPr dirty="0" smtClean="0"/>
              <a:t>% </a:t>
            </a:r>
            <a:r>
              <a:rPr dirty="0"/>
              <a:t>- 100% = A</a:t>
            </a:r>
            <a:br>
              <a:rPr dirty="0"/>
            </a:br>
            <a:r>
              <a:rPr dirty="0" smtClean="0"/>
              <a:t>8</a:t>
            </a:r>
            <a:r>
              <a:rPr lang="en-US" dirty="0" smtClean="0"/>
              <a:t>0</a:t>
            </a:r>
            <a:r>
              <a:rPr dirty="0" smtClean="0"/>
              <a:t>% </a:t>
            </a:r>
            <a:r>
              <a:rPr dirty="0"/>
              <a:t>- </a:t>
            </a:r>
            <a:r>
              <a:rPr lang="en-US" dirty="0" smtClean="0"/>
              <a:t>89</a:t>
            </a:r>
            <a:r>
              <a:rPr dirty="0" smtClean="0"/>
              <a:t>% </a:t>
            </a:r>
            <a:r>
              <a:rPr dirty="0"/>
              <a:t>= B</a:t>
            </a:r>
            <a:br>
              <a:rPr dirty="0"/>
            </a:br>
            <a:r>
              <a:rPr dirty="0" smtClean="0"/>
              <a:t>7</a:t>
            </a:r>
            <a:r>
              <a:rPr lang="en-US" dirty="0" smtClean="0"/>
              <a:t>0</a:t>
            </a:r>
            <a:r>
              <a:rPr dirty="0" smtClean="0"/>
              <a:t>% </a:t>
            </a:r>
            <a:r>
              <a:rPr dirty="0"/>
              <a:t>- </a:t>
            </a:r>
            <a:r>
              <a:rPr lang="en-US" dirty="0" smtClean="0"/>
              <a:t>79</a:t>
            </a:r>
            <a:r>
              <a:rPr dirty="0" smtClean="0"/>
              <a:t>% </a:t>
            </a:r>
            <a:r>
              <a:rPr dirty="0"/>
              <a:t>= C</a:t>
            </a:r>
            <a:br>
              <a:rPr dirty="0"/>
            </a:br>
            <a:r>
              <a:rPr lang="en-US" dirty="0" smtClean="0"/>
              <a:t>6</a:t>
            </a:r>
            <a:r>
              <a:rPr dirty="0" smtClean="0"/>
              <a:t>0</a:t>
            </a:r>
            <a:r>
              <a:rPr dirty="0"/>
              <a:t>% - </a:t>
            </a:r>
            <a:r>
              <a:rPr lang="en-US" dirty="0" smtClean="0"/>
              <a:t>69</a:t>
            </a:r>
            <a:r>
              <a:rPr dirty="0" smtClean="0"/>
              <a:t>% </a:t>
            </a:r>
            <a:r>
              <a:rPr dirty="0"/>
              <a:t>= D</a:t>
            </a:r>
            <a:br>
              <a:rPr dirty="0"/>
            </a:br>
            <a:r>
              <a:rPr dirty="0"/>
              <a:t>0% - </a:t>
            </a:r>
            <a:r>
              <a:rPr lang="en-US" dirty="0" smtClean="0"/>
              <a:t>5</a:t>
            </a:r>
            <a:r>
              <a:rPr dirty="0" smtClean="0"/>
              <a:t>9</a:t>
            </a:r>
            <a:r>
              <a:rPr dirty="0"/>
              <a:t>% = F</a:t>
            </a:r>
          </a:p>
        </p:txBody>
      </p:sp>
      <p:sp>
        <p:nvSpPr>
          <p:cNvPr id="180" name="Shape 180"/>
          <p:cNvSpPr/>
          <p:nvPr/>
        </p:nvSpPr>
        <p:spPr>
          <a:xfrm>
            <a:off x="366007" y="546337"/>
            <a:ext cx="2850997" cy="644011"/>
          </a:xfrm>
          <a:prstGeom prst="rect">
            <a:avLst/>
          </a:prstGeom>
          <a:ln w="3175">
            <a:miter lim="400000"/>
          </a:ln>
          <a:extLst>
            <a:ext uri="{C572A759-6A51-4108-AA02-DFA0A04FC94B}">
              <ma14:wrappingTextBoxFlag xmlns="" xmlns:ma14="http://schemas.microsoft.com/office/mac/drawingml/2011/main" val="1"/>
            </a:ext>
          </a:extLst>
        </p:spPr>
        <p:txBody>
          <a:bodyPr lIns="0" tIns="0" rIns="0" bIns="0"/>
          <a:lstStyle>
            <a:lvl1pPr defTabSz="457200">
              <a:lnSpc>
                <a:spcPts val="3700"/>
              </a:lnSpc>
              <a:defRPr sz="3000">
                <a:solidFill>
                  <a:srgbClr val="00CECC"/>
                </a:solidFill>
                <a:latin typeface="KG Second Chances Sketch"/>
                <a:ea typeface="KG Second Chances Sketch"/>
                <a:cs typeface="KG Second Chances Sketch"/>
                <a:sym typeface="KG Second Chances Sketch"/>
              </a:defRPr>
            </a:lvl1pPr>
          </a:lstStyle>
          <a:p>
            <a:r>
              <a:rPr lang="en-US" dirty="0" smtClean="0"/>
              <a:t>6</a:t>
            </a:r>
            <a:r>
              <a:rPr lang="en-US" baseline="30000" dirty="0" smtClean="0"/>
              <a:t>th</a:t>
            </a:r>
            <a:r>
              <a:rPr lang="en-US" dirty="0" smtClean="0"/>
              <a:t>/7</a:t>
            </a:r>
            <a:r>
              <a:rPr lang="en-US" baseline="30000" dirty="0" smtClean="0"/>
              <a:t>th</a:t>
            </a:r>
            <a:r>
              <a:rPr lang="en-US" dirty="0" smtClean="0"/>
              <a:t> grade</a:t>
            </a:r>
            <a:endParaRPr dirty="0"/>
          </a:p>
        </p:txBody>
      </p:sp>
      <p:sp>
        <p:nvSpPr>
          <p:cNvPr id="181" name="Shape 181"/>
          <p:cNvSpPr/>
          <p:nvPr/>
        </p:nvSpPr>
        <p:spPr>
          <a:xfrm>
            <a:off x="5572748" y="4132301"/>
            <a:ext cx="2013667" cy="1362076"/>
          </a:xfrm>
          <a:custGeom>
            <a:avLst/>
            <a:gdLst/>
            <a:ahLst/>
            <a:cxnLst>
              <a:cxn ang="0">
                <a:pos x="wd2" y="hd2"/>
              </a:cxn>
              <a:cxn ang="5400000">
                <a:pos x="wd2" y="hd2"/>
              </a:cxn>
              <a:cxn ang="10800000">
                <a:pos x="wd2" y="hd2"/>
              </a:cxn>
              <a:cxn ang="16200000">
                <a:pos x="wd2" y="hd2"/>
              </a:cxn>
            </a:cxnLst>
            <a:rect l="0" t="0" r="r" b="b"/>
            <a:pathLst>
              <a:path w="21600" h="21600" extrusionOk="0">
                <a:moveTo>
                  <a:pt x="4878" y="0"/>
                </a:moveTo>
                <a:cubicBezTo>
                  <a:pt x="4340" y="0"/>
                  <a:pt x="3902" y="601"/>
                  <a:pt x="3902" y="1341"/>
                </a:cubicBezTo>
                <a:lnTo>
                  <a:pt x="3902" y="6369"/>
                </a:lnTo>
                <a:lnTo>
                  <a:pt x="0" y="9044"/>
                </a:lnTo>
                <a:lnTo>
                  <a:pt x="3902" y="11725"/>
                </a:lnTo>
                <a:lnTo>
                  <a:pt x="3902" y="20259"/>
                </a:lnTo>
                <a:cubicBezTo>
                  <a:pt x="3902" y="20999"/>
                  <a:pt x="4340" y="21600"/>
                  <a:pt x="4878" y="21600"/>
                </a:cubicBezTo>
                <a:lnTo>
                  <a:pt x="20628" y="21600"/>
                </a:lnTo>
                <a:cubicBezTo>
                  <a:pt x="21167" y="21600"/>
                  <a:pt x="21600" y="20999"/>
                  <a:pt x="21600" y="20259"/>
                </a:cubicBezTo>
                <a:lnTo>
                  <a:pt x="21600" y="1341"/>
                </a:lnTo>
                <a:cubicBezTo>
                  <a:pt x="21600" y="601"/>
                  <a:pt x="21167" y="0"/>
                  <a:pt x="20628" y="0"/>
                </a:cubicBezTo>
                <a:lnTo>
                  <a:pt x="4878" y="0"/>
                </a:lnTo>
                <a:close/>
              </a:path>
            </a:pathLst>
          </a:custGeom>
          <a:solidFill>
            <a:schemeClr val="accent5">
              <a:hueOff val="-444211"/>
              <a:satOff val="-14915"/>
              <a:lumOff val="22857"/>
            </a:schemeClr>
          </a:solidFill>
          <a:ln w="3175">
            <a:miter lim="400000"/>
          </a:ln>
          <a:effectLst>
            <a:outerShdw blurRad="12700" dist="12700" dir="5400000" rotWithShape="0">
              <a:srgbClr val="000000">
                <a:alpha val="50000"/>
              </a:srgbClr>
            </a:outerShdw>
          </a:effectLst>
          <a:extLst>
            <a:ext uri="{C572A759-6A51-4108-AA02-DFA0A04FC94B}">
              <ma14:wrappingTextBoxFlag xmlns="" xmlns:ma14="http://schemas.microsoft.com/office/mac/drawingml/2011/main" val="1"/>
            </a:ext>
          </a:extLst>
        </p:spPr>
        <p:txBody>
          <a:bodyPr lIns="30360" tIns="30360" rIns="30360" bIns="30360" anchor="ctr"/>
          <a:lstStyle/>
          <a:p>
            <a:pPr>
              <a:defRPr sz="2000">
                <a:solidFill>
                  <a:srgbClr val="FFFFFF"/>
                </a:solidFill>
                <a:latin typeface="KG WhY yOu GoTtA Be So MeAn"/>
                <a:ea typeface="KG WhY yOu GoTtA Be So MeAn"/>
                <a:cs typeface="KG WhY yOu GoTtA Be So MeAn"/>
                <a:sym typeface="KG WhY yOu GoTtA Be So MeAn"/>
              </a:defRPr>
            </a:pPr>
            <a:endParaRPr dirty="0"/>
          </a:p>
        </p:txBody>
      </p:sp>
      <p:pic>
        <p:nvPicPr>
          <p:cNvPr id="182" name="Picture 181"/>
          <p:cNvPicPr>
            <a:picLocks/>
          </p:cNvPicPr>
          <p:nvPr/>
        </p:nvPicPr>
        <p:blipFill>
          <a:blip r:embed="rId7">
            <a:extLst/>
          </a:blip>
          <a:stretch>
            <a:fillRect/>
          </a:stretch>
        </p:blipFill>
        <p:spPr>
          <a:xfrm>
            <a:off x="163861" y="6124981"/>
            <a:ext cx="1630327" cy="2088649"/>
          </a:xfrm>
          <a:prstGeom prst="rect">
            <a:avLst/>
          </a:prstGeom>
          <a:effectLst>
            <a:outerShdw blurRad="12700" dist="12700" dir="5400000" rotWithShape="0">
              <a:srgbClr val="000000">
                <a:alpha val="50000"/>
              </a:srgbClr>
            </a:outerShdw>
          </a:effectLst>
        </p:spPr>
      </p:pic>
      <p:sp>
        <p:nvSpPr>
          <p:cNvPr id="184" name="Shape 184"/>
          <p:cNvSpPr/>
          <p:nvPr/>
        </p:nvSpPr>
        <p:spPr>
          <a:xfrm>
            <a:off x="201824" y="2640634"/>
            <a:ext cx="1379700" cy="1456567"/>
          </a:xfrm>
          <a:prstGeom prst="rect">
            <a:avLst/>
          </a:prstGeom>
          <a:ln w="3175">
            <a:miter lim="400000"/>
          </a:ln>
          <a:extLst>
            <a:ext uri="{C572A759-6A51-4108-AA02-DFA0A04FC94B}">
              <ma14:wrappingTextBoxFlag xmlns="" xmlns:ma14="http://schemas.microsoft.com/office/mac/drawingml/2011/main" val="1"/>
            </a:ext>
          </a:extLst>
        </p:spPr>
        <p:txBody>
          <a:bodyPr lIns="30360" tIns="30360" rIns="30360" bIns="30360" anchor="ctr">
            <a:spAutoFit/>
          </a:bodyPr>
          <a:lstStyle/>
          <a:p>
            <a:pPr defTabSz="457200">
              <a:lnSpc>
                <a:spcPct val="80000"/>
              </a:lnSpc>
              <a:defRPr sz="1900">
                <a:solidFill>
                  <a:srgbClr val="444444"/>
                </a:solidFill>
                <a:latin typeface="KG Eyes Wide Open"/>
                <a:ea typeface="KG Eyes Wide Open"/>
                <a:cs typeface="KG Eyes Wide Open"/>
                <a:sym typeface="KG Eyes Wide Open"/>
              </a:defRPr>
            </a:pPr>
            <a:r>
              <a:rPr dirty="0"/>
              <a:t>Materials Needed</a:t>
            </a:r>
          </a:p>
          <a:p>
            <a:pPr marL="114300" indent="-114300" algn="l" defTabSz="457200">
              <a:lnSpc>
                <a:spcPct val="70000"/>
              </a:lnSpc>
              <a:spcBef>
                <a:spcPts val="800"/>
              </a:spcBef>
              <a:buSzPct val="100000"/>
              <a:buChar char="•"/>
              <a:defRPr sz="1300">
                <a:latin typeface="AnjelikaRose"/>
                <a:ea typeface="AnjelikaRose"/>
                <a:cs typeface="AnjelikaRose"/>
                <a:sym typeface="AnjelikaRose"/>
              </a:defRPr>
            </a:pPr>
            <a:r>
              <a:rPr lang="en-US" sz="1200" dirty="0" smtClean="0">
                <a:latin typeface="Throw My Hands Up in the Air" charset="0"/>
                <a:ea typeface="Throw My Hands Up in the Air" charset="0"/>
                <a:cs typeface="Throw My Hands Up in the Air" charset="0"/>
              </a:rPr>
              <a:t>3-Prong Folder</a:t>
            </a:r>
          </a:p>
          <a:p>
            <a:pPr marL="114300" indent="-114300" algn="l" defTabSz="457200">
              <a:lnSpc>
                <a:spcPct val="70000"/>
              </a:lnSpc>
              <a:spcBef>
                <a:spcPts val="800"/>
              </a:spcBef>
              <a:buSzPct val="100000"/>
              <a:buChar char="•"/>
              <a:defRPr sz="1300">
                <a:latin typeface="AnjelikaRose"/>
                <a:ea typeface="AnjelikaRose"/>
                <a:cs typeface="AnjelikaRose"/>
                <a:sym typeface="AnjelikaRose"/>
              </a:defRPr>
            </a:pPr>
            <a:r>
              <a:rPr lang="en-US" sz="1200" dirty="0" smtClean="0">
                <a:latin typeface="Throw My Hands Up in the Air" charset="0"/>
                <a:ea typeface="Throw My Hands Up in the Air" charset="0"/>
                <a:cs typeface="Throw My Hands Up in the Air" charset="0"/>
              </a:rPr>
              <a:t>Loose leaf Paper</a:t>
            </a:r>
          </a:p>
          <a:p>
            <a:pPr marL="114300" indent="-114300" algn="l" defTabSz="457200">
              <a:lnSpc>
                <a:spcPct val="70000"/>
              </a:lnSpc>
              <a:spcBef>
                <a:spcPts val="800"/>
              </a:spcBef>
              <a:buSzPct val="100000"/>
              <a:buChar char="•"/>
              <a:defRPr sz="1300">
                <a:latin typeface="AnjelikaRose"/>
                <a:ea typeface="AnjelikaRose"/>
                <a:cs typeface="AnjelikaRose"/>
                <a:sym typeface="AnjelikaRose"/>
              </a:defRPr>
            </a:pPr>
            <a:r>
              <a:rPr lang="en-US" sz="1200" dirty="0" smtClean="0">
                <a:latin typeface="Throw My Hands Up in the Air" charset="0"/>
                <a:ea typeface="Throw My Hands Up in the Air" charset="0"/>
                <a:cs typeface="Throw My Hands Up in the Air" charset="0"/>
              </a:rPr>
              <a:t>Agenda</a:t>
            </a:r>
          </a:p>
          <a:p>
            <a:pPr marL="114300" indent="-114300" algn="l" defTabSz="457200">
              <a:lnSpc>
                <a:spcPct val="70000"/>
              </a:lnSpc>
              <a:spcBef>
                <a:spcPts val="800"/>
              </a:spcBef>
              <a:buSzPct val="100000"/>
              <a:buChar char="•"/>
              <a:defRPr sz="1300">
                <a:latin typeface="AnjelikaRose"/>
                <a:ea typeface="AnjelikaRose"/>
                <a:cs typeface="AnjelikaRose"/>
                <a:sym typeface="AnjelikaRose"/>
              </a:defRPr>
            </a:pPr>
            <a:r>
              <a:rPr lang="en-US" sz="1200" dirty="0" smtClean="0">
                <a:latin typeface="Throw My Hands Up in the Air" charset="0"/>
                <a:ea typeface="Throw My Hands Up in the Air" charset="0"/>
                <a:cs typeface="Throw My Hands Up in the Air" charset="0"/>
              </a:rPr>
              <a:t>Pencil</a:t>
            </a:r>
            <a:endParaRPr sz="1200" dirty="0">
              <a:latin typeface="Throw My Hands Up in the Air" charset="0"/>
              <a:ea typeface="Throw My Hands Up in the Air" charset="0"/>
              <a:cs typeface="Throw My Hands Up in the Air" charset="0"/>
            </a:endParaRPr>
          </a:p>
        </p:txBody>
      </p:sp>
      <p:sp>
        <p:nvSpPr>
          <p:cNvPr id="185" name="Shape 185"/>
          <p:cNvSpPr/>
          <p:nvPr/>
        </p:nvSpPr>
        <p:spPr>
          <a:xfrm>
            <a:off x="254432" y="6227083"/>
            <a:ext cx="1449184" cy="1882324"/>
          </a:xfrm>
          <a:prstGeom prst="rect">
            <a:avLst/>
          </a:prstGeom>
          <a:ln w="3175">
            <a:miter lim="400000"/>
          </a:ln>
          <a:extLst>
            <a:ext uri="{C572A759-6A51-4108-AA02-DFA0A04FC94B}">
              <ma14:wrappingTextBoxFlag xmlns="" xmlns:ma14="http://schemas.microsoft.com/office/mac/drawingml/2011/main" val="1"/>
            </a:ext>
          </a:extLst>
        </p:spPr>
        <p:txBody>
          <a:bodyPr wrap="square" lIns="30360" tIns="30360" rIns="30360" bIns="30360" anchor="ctr">
            <a:spAutoFit/>
          </a:bodyPr>
          <a:lstStyle/>
          <a:p>
            <a:pPr>
              <a:lnSpc>
                <a:spcPts val="1700"/>
              </a:lnSpc>
              <a:defRPr sz="1600">
                <a:solidFill>
                  <a:srgbClr val="FFFFFF"/>
                </a:solidFill>
              </a:defRPr>
            </a:pPr>
            <a:r>
              <a:rPr lang="en-US" sz="1600" dirty="0" smtClean="0">
                <a:solidFill>
                  <a:schemeClr val="tx1"/>
                </a:solidFill>
                <a:latin typeface="KG Beneath Your Beautiful Chunk"/>
                <a:ea typeface="KG Beneath Your Beautiful Chunk"/>
                <a:cs typeface="KG Beneath Your Beautiful Chunk"/>
                <a:sym typeface="KG Beneath Your Beautiful Chunk"/>
              </a:rPr>
              <a:t>Reading Plus</a:t>
            </a:r>
            <a:r>
              <a:rPr sz="1600" dirty="0" smtClean="0">
                <a:solidFill>
                  <a:schemeClr val="tx1"/>
                </a:solidFill>
                <a:latin typeface="KG Beneath Your Beautiful Chunk"/>
                <a:ea typeface="KG Beneath Your Beautiful Chunk"/>
                <a:cs typeface="KG Beneath Your Beautiful Chunk"/>
                <a:sym typeface="KG Beneath Your Beautiful Chunk"/>
              </a:rPr>
              <a:t> </a:t>
            </a:r>
            <a:endParaRPr sz="1600" dirty="0">
              <a:solidFill>
                <a:schemeClr val="tx1"/>
              </a:solidFill>
              <a:latin typeface="KG Beneath Your Beautiful Chunk"/>
              <a:ea typeface="KG Beneath Your Beautiful Chunk"/>
              <a:cs typeface="KG Beneath Your Beautiful Chunk"/>
              <a:sym typeface="KG Beneath Your Beautiful Chunk"/>
            </a:endParaRPr>
          </a:p>
          <a:p>
            <a:pPr algn="l">
              <a:lnSpc>
                <a:spcPts val="2500"/>
              </a:lnSpc>
              <a:defRPr sz="3100">
                <a:solidFill>
                  <a:srgbClr val="FFFFFF"/>
                </a:solidFill>
                <a:latin typeface="KG Counting Stars"/>
                <a:ea typeface="KG Counting Stars"/>
                <a:cs typeface="KG Counting Stars"/>
                <a:sym typeface="KG Counting Stars"/>
              </a:defRPr>
            </a:pPr>
            <a:r>
              <a:rPr lang="en-US" sz="1200" dirty="0" smtClean="0">
                <a:solidFill>
                  <a:schemeClr val="tx1"/>
                </a:solidFill>
              </a:rPr>
              <a:t>Site Code: rpstill1</a:t>
            </a:r>
          </a:p>
          <a:p>
            <a:pPr algn="l">
              <a:lnSpc>
                <a:spcPts val="2500"/>
              </a:lnSpc>
              <a:defRPr sz="3100">
                <a:solidFill>
                  <a:srgbClr val="FFFFFF"/>
                </a:solidFill>
                <a:latin typeface="KG Counting Stars"/>
                <a:ea typeface="KG Counting Stars"/>
                <a:cs typeface="KG Counting Stars"/>
                <a:sym typeface="KG Counting Stars"/>
              </a:defRPr>
            </a:pPr>
            <a:r>
              <a:rPr lang="en-US" sz="1200" dirty="0" smtClean="0">
                <a:solidFill>
                  <a:schemeClr val="tx1"/>
                </a:solidFill>
              </a:rPr>
              <a:t>Username</a:t>
            </a:r>
            <a:r>
              <a:rPr lang="en-US" sz="1200" dirty="0" smtClean="0">
                <a:solidFill>
                  <a:schemeClr val="tx1"/>
                </a:solidFill>
              </a:rPr>
              <a:t>: </a:t>
            </a:r>
            <a:r>
              <a:rPr lang="en-US" sz="1200" dirty="0" smtClean="0">
                <a:solidFill>
                  <a:schemeClr val="tx1"/>
                </a:solidFill>
              </a:rPr>
              <a:t>full first name + first 3 of last name</a:t>
            </a:r>
          </a:p>
          <a:p>
            <a:pPr algn="l">
              <a:lnSpc>
                <a:spcPts val="2500"/>
              </a:lnSpc>
              <a:defRPr sz="3100">
                <a:solidFill>
                  <a:srgbClr val="FFFFFF"/>
                </a:solidFill>
                <a:latin typeface="KG Counting Stars"/>
                <a:ea typeface="KG Counting Stars"/>
                <a:cs typeface="KG Counting Stars"/>
                <a:sym typeface="KG Counting Stars"/>
              </a:defRPr>
            </a:pPr>
            <a:r>
              <a:rPr lang="en-US" sz="1200" dirty="0" smtClean="0">
                <a:solidFill>
                  <a:schemeClr val="tx1"/>
                </a:solidFill>
              </a:rPr>
              <a:t>Password: </a:t>
            </a:r>
            <a:r>
              <a:rPr lang="en-US" sz="1200" dirty="0" smtClean="0">
                <a:solidFill>
                  <a:schemeClr val="tx1"/>
                </a:solidFill>
              </a:rPr>
              <a:t>student #</a:t>
            </a:r>
          </a:p>
        </p:txBody>
      </p:sp>
      <p:sp>
        <p:nvSpPr>
          <p:cNvPr id="186" name="Shape 186"/>
          <p:cNvSpPr/>
          <p:nvPr/>
        </p:nvSpPr>
        <p:spPr>
          <a:xfrm>
            <a:off x="2030775" y="6798101"/>
            <a:ext cx="3214445" cy="1415530"/>
          </a:xfrm>
          <a:prstGeom prst="rect">
            <a:avLst/>
          </a:prstGeom>
          <a:ln w="3175">
            <a:miter lim="400000"/>
          </a:ln>
          <a:extLst>
            <a:ext uri="{C572A759-6A51-4108-AA02-DFA0A04FC94B}">
              <ma14:wrappingTextBoxFlag xmlns="" xmlns:ma14="http://schemas.microsoft.com/office/mac/drawingml/2011/main" val="1"/>
            </a:ext>
          </a:extLst>
        </p:spPr>
        <p:txBody>
          <a:bodyPr lIns="30360" tIns="30360" rIns="30360" bIns="30360" anchor="ctr">
            <a:spAutoFit/>
          </a:bodyPr>
          <a:lstStyle/>
          <a:p>
            <a:pPr marL="228600" indent="-228600" algn="l" defTabSz="457200">
              <a:buSzPct val="50000"/>
              <a:buBlip>
                <a:blip r:embed="rId8"/>
              </a:buBlip>
              <a:defRPr sz="1200">
                <a:latin typeface="AnjelikaRose"/>
                <a:ea typeface="AnjelikaRose"/>
                <a:cs typeface="AnjelikaRose"/>
                <a:sym typeface="AnjelikaRose"/>
              </a:defRPr>
            </a:pPr>
            <a:r>
              <a:rPr sz="1100" dirty="0">
                <a:latin typeface="Throw My Hands Up in the Air" charset="0"/>
                <a:ea typeface="Throw My Hands Up in the Air" charset="0"/>
                <a:cs typeface="Throw My Hands Up in the Air" charset="0"/>
              </a:rPr>
              <a:t>When students are absent, it is the responsibility of the student to check for work they have missed, and to turn </a:t>
            </a:r>
            <a:r>
              <a:rPr sz="1100" dirty="0" smtClean="0">
                <a:latin typeface="Throw My Hands Up in the Air" charset="0"/>
                <a:ea typeface="Throw My Hands Up in the Air" charset="0"/>
                <a:cs typeface="Throw My Hands Up in the Air" charset="0"/>
              </a:rPr>
              <a:t>in</a:t>
            </a:r>
            <a:endParaRPr lang="en-US" sz="1100" dirty="0">
              <a:latin typeface="Throw My Hands Up in the Air" charset="0"/>
              <a:ea typeface="Throw My Hands Up in the Air" charset="0"/>
              <a:cs typeface="Throw My Hands Up in the Air" charset="0"/>
            </a:endParaRPr>
          </a:p>
          <a:p>
            <a:pPr marL="228600" indent="-228600" algn="l" defTabSz="457200">
              <a:buSzPct val="50000"/>
              <a:buBlip>
                <a:blip r:embed="rId8"/>
              </a:buBlip>
              <a:defRPr sz="1200">
                <a:latin typeface="AnjelikaRose"/>
                <a:ea typeface="AnjelikaRose"/>
                <a:cs typeface="AnjelikaRose"/>
                <a:sym typeface="AnjelikaRose"/>
              </a:defRPr>
            </a:pPr>
            <a:r>
              <a:rPr sz="1100" dirty="0" smtClean="0">
                <a:latin typeface="Throw My Hands Up in the Air" charset="0"/>
                <a:ea typeface="Throw My Hands Up in the Air" charset="0"/>
                <a:cs typeface="Throw My Hands Up in the Air" charset="0"/>
              </a:rPr>
              <a:t> </a:t>
            </a:r>
            <a:r>
              <a:rPr sz="1100" dirty="0">
                <a:latin typeface="Throw My Hands Up in the Air" charset="0"/>
                <a:ea typeface="Throw My Hands Up in the Air" charset="0"/>
                <a:cs typeface="Throw My Hands Up in the Air" charset="0"/>
              </a:rPr>
              <a:t>any absent work within a timely manner. </a:t>
            </a:r>
          </a:p>
          <a:p>
            <a:pPr marL="228600" indent="-228600" algn="l" defTabSz="457200">
              <a:buSzPct val="50000"/>
              <a:buBlip>
                <a:blip r:embed="rId8"/>
              </a:buBlip>
              <a:defRPr sz="1200">
                <a:latin typeface="AnjelikaRose"/>
                <a:ea typeface="AnjelikaRose"/>
                <a:cs typeface="AnjelikaRose"/>
                <a:sym typeface="AnjelikaRose"/>
              </a:defRPr>
            </a:pPr>
            <a:r>
              <a:rPr lang="en-US" sz="1100" dirty="0" smtClean="0">
                <a:latin typeface="Throw My Hands Up in the Air" charset="0"/>
                <a:ea typeface="Throw My Hands Up in the Air" charset="0"/>
                <a:cs typeface="Throw My Hands Up in the Air" charset="0"/>
              </a:rPr>
              <a:t>There are folders in the front of the room where </a:t>
            </a:r>
          </a:p>
          <a:p>
            <a:pPr algn="l" defTabSz="457200">
              <a:buSzPct val="50000"/>
              <a:defRPr sz="1200">
                <a:latin typeface="AnjelikaRose"/>
                <a:ea typeface="AnjelikaRose"/>
                <a:cs typeface="AnjelikaRose"/>
                <a:sym typeface="AnjelikaRose"/>
              </a:defRPr>
            </a:pPr>
            <a:r>
              <a:rPr lang="en-US" sz="1100" dirty="0" smtClean="0">
                <a:latin typeface="Throw My Hands Up in the Air" charset="0"/>
                <a:ea typeface="Throw My Hands Up in the Air" charset="0"/>
                <a:cs typeface="Throw My Hands Up in the Air" charset="0"/>
              </a:rPr>
              <a:t>      work from each day will be placed.</a:t>
            </a:r>
            <a:endParaRPr sz="1100" dirty="0">
              <a:latin typeface="Throw My Hands Up in the Air" charset="0"/>
              <a:ea typeface="Throw My Hands Up in the Air" charset="0"/>
              <a:cs typeface="Throw My Hands Up in the Air" charset="0"/>
            </a:endParaRPr>
          </a:p>
          <a:p>
            <a:pPr marL="228600" indent="-228600" algn="l" defTabSz="457200">
              <a:buSzPct val="50000"/>
              <a:buBlip>
                <a:blip r:embed="rId8"/>
              </a:buBlip>
              <a:defRPr sz="1200">
                <a:latin typeface="AnjelikaRose"/>
                <a:ea typeface="AnjelikaRose"/>
                <a:cs typeface="AnjelikaRose"/>
                <a:sym typeface="AnjelikaRose"/>
              </a:defRPr>
            </a:pPr>
            <a:r>
              <a:rPr lang="en-US" sz="1100" dirty="0" smtClean="0">
                <a:latin typeface="Throw My Hands Up in the Air" charset="0"/>
                <a:ea typeface="Throw My Hands Up in the Air" charset="0"/>
                <a:cs typeface="Throw My Hands Up in the Air" charset="0"/>
              </a:rPr>
              <a:t>Assignments can also be found on the class website: readingwithchapman@weebly.com</a:t>
            </a:r>
            <a:endParaRPr sz="1100" dirty="0">
              <a:latin typeface="Throw My Hands Up in the Air" charset="0"/>
              <a:ea typeface="Throw My Hands Up in the Air" charset="0"/>
              <a:cs typeface="Throw My Hands Up in the Air" charset="0"/>
            </a:endParaRPr>
          </a:p>
        </p:txBody>
      </p:sp>
      <p:sp>
        <p:nvSpPr>
          <p:cNvPr id="187" name="Shape 187"/>
          <p:cNvSpPr/>
          <p:nvPr/>
        </p:nvSpPr>
        <p:spPr>
          <a:xfrm>
            <a:off x="1820209" y="1905235"/>
            <a:ext cx="4131982" cy="1261642"/>
          </a:xfrm>
          <a:prstGeom prst="rect">
            <a:avLst/>
          </a:prstGeom>
          <a:ln w="3175">
            <a:miter lim="400000"/>
          </a:ln>
          <a:extLst>
            <a:ext uri="{C572A759-6A51-4108-AA02-DFA0A04FC94B}">
              <ma14:wrappingTextBoxFlag xmlns="" xmlns:ma14="http://schemas.microsoft.com/office/mac/drawingml/2011/main" val="1"/>
            </a:ext>
          </a:extLst>
        </p:spPr>
        <p:txBody>
          <a:bodyPr lIns="30360" tIns="30360" rIns="30360" bIns="30360" anchor="ctr">
            <a:spAutoFit/>
          </a:bodyPr>
          <a:lstStyle>
            <a:lvl1pPr defTabSz="457200">
              <a:spcBef>
                <a:spcPts val="1200"/>
              </a:spcBef>
              <a:defRPr sz="1300">
                <a:latin typeface="Throw My Hands Up in the Air"/>
                <a:ea typeface="Throw My Hands Up in the Air"/>
                <a:cs typeface="Throw My Hands Up in the Air"/>
                <a:sym typeface="Throw My Hands Up in the Air"/>
              </a:defRPr>
            </a:lvl1pPr>
          </a:lstStyle>
          <a:p>
            <a:r>
              <a:rPr dirty="0"/>
              <a:t>The goal of </a:t>
            </a:r>
            <a:r>
              <a:rPr dirty="0" smtClean="0"/>
              <a:t>th</a:t>
            </a:r>
            <a:r>
              <a:rPr lang="en-US" dirty="0" smtClean="0"/>
              <a:t>is class is to offer support in the area of reading, focusing specifically on strengthening each student’s comprehension, fluency, and stamina through the use of multiple strategies and activities. Students will participate in a guided comprehension model (model, practice, independent).</a:t>
            </a:r>
            <a:endParaRPr dirty="0"/>
          </a:p>
        </p:txBody>
      </p:sp>
      <p:sp>
        <p:nvSpPr>
          <p:cNvPr id="2" name="TextBox 1"/>
          <p:cNvSpPr txBox="1"/>
          <p:nvPr/>
        </p:nvSpPr>
        <p:spPr>
          <a:xfrm>
            <a:off x="5937531" y="4306516"/>
            <a:ext cx="1692688" cy="923087"/>
          </a:xfrm>
          <a:prstGeom prst="rect">
            <a:avLst/>
          </a:prstGeom>
          <a:no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0360" tIns="30360" rIns="30360" bIns="30360" numCol="1" spcCol="38100" rtlCol="0" anchor="ctr">
            <a:spAutoFit/>
          </a:bodyPr>
          <a:lstStyle/>
          <a:p>
            <a:pPr>
              <a:defRPr sz="2000">
                <a:solidFill>
                  <a:srgbClr val="FFFFFF"/>
                </a:solidFill>
                <a:latin typeface="KG WhY yOu GoTtA Be So MeAn"/>
                <a:ea typeface="KG WhY yOu GoTtA Be So MeAn"/>
                <a:cs typeface="KG WhY yOu GoTtA Be So MeAn"/>
                <a:sym typeface="KG WhY yOu GoTtA Be So MeAn"/>
              </a:defRPr>
            </a:pPr>
            <a:r>
              <a:rPr lang="en-US" sz="1600" dirty="0" smtClean="0"/>
              <a:t>Visit our class website! </a:t>
            </a:r>
            <a:r>
              <a:rPr lang="en-US" sz="1200" dirty="0" smtClean="0"/>
              <a:t>readingwithchapman@weebly.com</a:t>
            </a:r>
            <a:endParaRPr lang="en-US" sz="1200" dirty="0"/>
          </a:p>
        </p:txBody>
      </p:sp>
    </p:spTree>
  </p:cSld>
  <p:clrMapOvr>
    <a:masterClrMapping/>
  </p:clrMapOvr>
  <p:transition spd="slow"/>
</p:sld>
</file>

<file path=ppt/theme/_rels/theme1.xml.rels><?xml version="1.0" encoding="UTF-8" standalone="yes"?>
<Relationships xmlns="http://schemas.openxmlformats.org/package/2006/relationships"><Relationship Id="rId1" Type="http://schemas.openxmlformats.org/officeDocument/2006/relationships/image" Target="../media/image1.png"/></Relationships>
</file>

<file path=ppt/theme/_rels/theme2.xml.rels><?xml version="1.0" encoding="UTF-8" standalone="yes"?>
<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Helvetica Light"/>
        <a:ea typeface="Helvetica Light"/>
        <a:cs typeface="Helvetica Light"/>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2700" dist="12700" dir="5400000" rotWithShape="0">
              <a:srgbClr val="000000">
                <a:alpha val="50000"/>
              </a:srgbClr>
            </a:outerShdw>
          </a:effectLst>
        </a:effectStyle>
        <a:effectStyle>
          <a:effectLst>
            <a:outerShdw blurRad="25400" rotWithShape="0">
              <a:srgbClr val="000000">
                <a:alpha val="50000"/>
              </a:srgbClr>
            </a:outerShdw>
          </a:effectLst>
        </a:effectStyle>
        <a:effectStyle>
          <a:effectLst>
            <a:outerShdw blurRad="12700" dist="127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3175" cap="flat">
          <a:noFill/>
          <a:miter lim="400000"/>
        </a:ln>
        <a:effectLst>
          <a:outerShdw blurRad="12700" dist="12700" dir="5400000" rotWithShape="0">
            <a:srgbClr val="000000">
              <a:alpha val="50000"/>
            </a:srgbClr>
          </a:outerShdw>
        </a:effectLst>
        <a:sp3d/>
      </a:spPr>
      <a:bodyPr rot="0" spcFirstLastPara="1" vertOverflow="overflow" horzOverflow="overflow" vert="horz" wrap="square" lIns="30360" tIns="30360" rIns="30360" bIns="30360" numCol="1" spcCol="38100" rtlCol="0" anchor="ctr">
        <a:spAutoFit/>
      </a:bodyPr>
      <a:lstStyle>
        <a:defPPr marL="0" marR="0" indent="0" algn="ctr" defTabSz="602456"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3175" cap="flat">
          <a:noFill/>
          <a:miter lim="400000"/>
        </a:ln>
        <a:effectLst/>
        <a:sp3d/>
      </a:spPr>
      <a:bodyPr rot="0" spcFirstLastPara="1" vertOverflow="overflow" horzOverflow="overflow" vert="horz" wrap="square" lIns="30360" tIns="30360" rIns="30360" bIns="30360" numCol="1" spcCol="38100" rtlCol="0" anchor="ctr">
        <a:spAutoFit/>
      </a:bodyPr>
      <a:lstStyle>
        <a:defPPr marL="0" marR="0" indent="0" algn="ctr" defTabSz="602456"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Helvetica Light"/>
        <a:ea typeface="Helvetica Light"/>
        <a:cs typeface="Helvetica Light"/>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2700" dist="12700" dir="5400000" rotWithShape="0">
              <a:srgbClr val="000000">
                <a:alpha val="50000"/>
              </a:srgbClr>
            </a:outerShdw>
          </a:effectLst>
        </a:effectStyle>
        <a:effectStyle>
          <a:effectLst>
            <a:outerShdw blurRad="25400" rotWithShape="0">
              <a:srgbClr val="000000">
                <a:alpha val="50000"/>
              </a:srgbClr>
            </a:outerShdw>
          </a:effectLst>
        </a:effectStyle>
        <a:effectStyle>
          <a:effectLst>
            <a:outerShdw blurRad="12700" dist="127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3175" cap="flat">
          <a:noFill/>
          <a:miter lim="400000"/>
        </a:ln>
        <a:effectLst>
          <a:outerShdw blurRad="12700" dist="12700" dir="5400000" rotWithShape="0">
            <a:srgbClr val="000000">
              <a:alpha val="50000"/>
            </a:srgbClr>
          </a:outerShdw>
        </a:effectLst>
        <a:sp3d/>
      </a:spPr>
      <a:bodyPr rot="0" spcFirstLastPara="1" vertOverflow="overflow" horzOverflow="overflow" vert="horz" wrap="square" lIns="30360" tIns="30360" rIns="30360" bIns="30360" numCol="1" spcCol="38100" rtlCol="0" anchor="ctr">
        <a:spAutoFit/>
      </a:bodyPr>
      <a:lstStyle>
        <a:defPPr marL="0" marR="0" indent="0" algn="ctr" defTabSz="602456"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3175" cap="flat">
          <a:noFill/>
          <a:miter lim="400000"/>
        </a:ln>
        <a:effectLst/>
        <a:sp3d/>
      </a:spPr>
      <a:bodyPr rot="0" spcFirstLastPara="1" vertOverflow="overflow" horzOverflow="overflow" vert="horz" wrap="square" lIns="30360" tIns="30360" rIns="30360" bIns="30360" numCol="1" spcCol="38100" rtlCol="0" anchor="ctr">
        <a:spAutoFit/>
      </a:bodyPr>
      <a:lstStyle>
        <a:defPPr marL="0" marR="0" indent="0" algn="ctr" defTabSz="602456"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4379</TotalTime>
  <Words>388</Words>
  <Application>Microsoft Office PowerPoint</Application>
  <PresentationFormat>Custom</PresentationFormat>
  <Paragraphs>50</Paragraphs>
  <Slides>1</Slides>
  <Notes>0</Notes>
  <HiddenSlides>0</HiddenSlides>
  <MMClips>0</MMClips>
  <ScaleCrop>false</ScaleCrop>
  <HeadingPairs>
    <vt:vector size="6" baseType="variant">
      <vt:variant>
        <vt:lpstr>Fonts Used</vt:lpstr>
      </vt:variant>
      <vt:variant>
        <vt:i4>16</vt:i4>
      </vt:variant>
      <vt:variant>
        <vt:lpstr>Theme</vt:lpstr>
      </vt:variant>
      <vt:variant>
        <vt:i4>1</vt:i4>
      </vt:variant>
      <vt:variant>
        <vt:lpstr>Slide Titles</vt:lpstr>
      </vt:variant>
      <vt:variant>
        <vt:i4>1</vt:i4>
      </vt:variant>
    </vt:vector>
  </HeadingPairs>
  <TitlesOfParts>
    <vt:vector size="18" baseType="lpstr">
      <vt:lpstr>AnjelikaRose</vt:lpstr>
      <vt:lpstr>Clementine</vt:lpstr>
      <vt:lpstr>Helvetica Light</vt:lpstr>
      <vt:lpstr>Helvetica Neue</vt:lpstr>
      <vt:lpstr>Helvetica Neue Light</vt:lpstr>
      <vt:lpstr>KG A Little Swag</vt:lpstr>
      <vt:lpstr>KG Be Still And Know</vt:lpstr>
      <vt:lpstr>KG Beneath Your Beautiful Chunk</vt:lpstr>
      <vt:lpstr>KG Counting Stars</vt:lpstr>
      <vt:lpstr>KG Eyes Wide Open</vt:lpstr>
      <vt:lpstr>KG Second Chances Sketch</vt:lpstr>
      <vt:lpstr>KG Seven Sixteen</vt:lpstr>
      <vt:lpstr>KG Skinny Latte</vt:lpstr>
      <vt:lpstr>KG Strawberry Limeade</vt:lpstr>
      <vt:lpstr>KG WhY yOu GoTtA Be So MeAn</vt:lpstr>
      <vt:lpstr>Throw My Hands Up in the Air</vt:lpstr>
      <vt:lpstr>White</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Chapman, Jocelyn</dc:creator>
  <cp:lastModifiedBy>Chapman, Jocelyn</cp:lastModifiedBy>
  <cp:revision>13</cp:revision>
  <dcterms:modified xsi:type="dcterms:W3CDTF">2017-08-15T18:09:17Z</dcterms:modified>
</cp:coreProperties>
</file>